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1F_CB5FB7C9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4"/>
  </p:notesMasterIdLst>
  <p:sldIdLst>
    <p:sldId id="256" r:id="rId5"/>
    <p:sldId id="364" r:id="rId6"/>
    <p:sldId id="386" r:id="rId7"/>
    <p:sldId id="387" r:id="rId8"/>
    <p:sldId id="367" r:id="rId9"/>
    <p:sldId id="260" r:id="rId10"/>
    <p:sldId id="388" r:id="rId11"/>
    <p:sldId id="266" r:id="rId12"/>
    <p:sldId id="283" r:id="rId13"/>
    <p:sldId id="318" r:id="rId14"/>
    <p:sldId id="333" r:id="rId15"/>
    <p:sldId id="327" r:id="rId16"/>
    <p:sldId id="334" r:id="rId17"/>
    <p:sldId id="328" r:id="rId18"/>
    <p:sldId id="335" r:id="rId19"/>
    <p:sldId id="329" r:id="rId20"/>
    <p:sldId id="336" r:id="rId21"/>
    <p:sldId id="330" r:id="rId22"/>
    <p:sldId id="286" r:id="rId23"/>
    <p:sldId id="292" r:id="rId24"/>
    <p:sldId id="341" r:id="rId25"/>
    <p:sldId id="293" r:id="rId26"/>
    <p:sldId id="342" r:id="rId27"/>
    <p:sldId id="294" r:id="rId28"/>
    <p:sldId id="343" r:id="rId29"/>
    <p:sldId id="340" r:id="rId30"/>
    <p:sldId id="344" r:id="rId31"/>
    <p:sldId id="337" r:id="rId32"/>
    <p:sldId id="345" r:id="rId33"/>
    <p:sldId id="297" r:id="rId34"/>
    <p:sldId id="346" r:id="rId35"/>
    <p:sldId id="298" r:id="rId36"/>
    <p:sldId id="347" r:id="rId37"/>
    <p:sldId id="338" r:id="rId38"/>
    <p:sldId id="348" r:id="rId39"/>
    <p:sldId id="300" r:id="rId40"/>
    <p:sldId id="349" r:id="rId41"/>
    <p:sldId id="301" r:id="rId42"/>
    <p:sldId id="350" r:id="rId43"/>
    <p:sldId id="287" r:id="rId44"/>
    <p:sldId id="304" r:id="rId45"/>
    <p:sldId id="351" r:id="rId46"/>
    <p:sldId id="305" r:id="rId47"/>
    <p:sldId id="352" r:id="rId48"/>
    <p:sldId id="306" r:id="rId49"/>
    <p:sldId id="353" r:id="rId50"/>
    <p:sldId id="307" r:id="rId51"/>
    <p:sldId id="354" r:id="rId52"/>
    <p:sldId id="308" r:id="rId53"/>
    <p:sldId id="355" r:id="rId54"/>
    <p:sldId id="389" r:id="rId55"/>
    <p:sldId id="390" r:id="rId56"/>
    <p:sldId id="302" r:id="rId57"/>
    <p:sldId id="311" r:id="rId58"/>
    <p:sldId id="357" r:id="rId59"/>
    <p:sldId id="310" r:id="rId60"/>
    <p:sldId id="356" r:id="rId61"/>
    <p:sldId id="312" r:id="rId62"/>
    <p:sldId id="358" r:id="rId63"/>
    <p:sldId id="314" r:id="rId64"/>
    <p:sldId id="360" r:id="rId65"/>
    <p:sldId id="313" r:id="rId66"/>
    <p:sldId id="359" r:id="rId67"/>
    <p:sldId id="315" r:id="rId68"/>
    <p:sldId id="361" r:id="rId69"/>
    <p:sldId id="316" r:id="rId70"/>
    <p:sldId id="362" r:id="rId71"/>
    <p:sldId id="339" r:id="rId72"/>
    <p:sldId id="363" r:id="rId73"/>
    <p:sldId id="375" r:id="rId74"/>
    <p:sldId id="323" r:id="rId75"/>
    <p:sldId id="370" r:id="rId76"/>
    <p:sldId id="376" r:id="rId77"/>
    <p:sldId id="332" r:id="rId78"/>
    <p:sldId id="371" r:id="rId79"/>
    <p:sldId id="382" r:id="rId80"/>
    <p:sldId id="372" r:id="rId81"/>
    <p:sldId id="381" r:id="rId82"/>
    <p:sldId id="262" r:id="rId8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88" userDrawn="1">
          <p15:clr>
            <a:srgbClr val="A4A3A4"/>
          </p15:clr>
        </p15:guide>
        <p15:guide id="2" pos="318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EE8131-5A96-4A70-5E6F-2B97D151D3D2}" name="Guest User" initials="GU" userId="S::urn:spo:anon#3e4e81a12ad04aae822c051a830e17bb4509c144021dd262ca6117ea514022b9::" providerId="AD"/>
  <p188:author id="{FEEE6763-EF31-D91E-63C2-06BFF8BE2006}" name="Michele Leaman" initials="ML" userId="S::michele.leaman@violence-prevention-network.de::d3bee6db-b063-4482-8b14-a65d49d7e22a" providerId="AD"/>
  <p188:author id="{77674F68-AF52-FD2A-8FCB-CAF9FD1F28E8}" name="Vivienne Ohlenforst" initials="VO" userId="S::vivienne.ohlenforst_modus-zad.de#ext#@violencepreventionnetx.onmicrosoft.com::bea1ed21-3cb9-4ae1-917b-6ee1a9022d6d" providerId="AD"/>
  <p188:author id="{7E7B4B72-9353-ADCA-2378-4B0D1F79E61A}" name="Sophie Scheuble" initials="SS" userId="S::sophie.scheuble@violence-prevention-network.de::3ba530d5-e845-4da6-86c1-e09553cbb005" providerId="AD"/>
  <p188:author id="{8FA0857C-1FD0-C0A3-B534-A157709A3EF1}" name="Anne Selby" initials="AS" userId="S::anne.selby@Violence-prevention-network.de::6db8e762-49a7-4199-bf5e-5b80e44028da" providerId="AD"/>
  <p188:author id="{EDB4058C-AED1-920F-E663-BE4AE81B03FC}" name="hi" initials="hi" userId="S::hi_sandratreisbach.com#ext#@violencepreventionnetx.onmicrosoft.com::16852ff9-2964-4b82-90c0-f51a91a66969" providerId="AD"/>
  <p188:author id="{F5918291-F972-8D3E-6A64-1EA2F9438078}" name="Guest User" initials="GU" userId="S::urn:spo:anon#4737857aabcf19de7d138e4fb3b0fe8dc2c7c9357a4c65926fb0d5df9a7de49e::" providerId="AD"/>
  <p188:author id="{AF794DE8-418F-6747-6451-742172F09430}" name="Vivienne Ohlenforst" initials="VO" userId="S::vivienne.ohlenforst@violence-prevention-network.de::11d4ca12-03c3-427e-8e33-479fb58585df" providerId="AD"/>
  <p188:author id="{026BE2F0-D5F4-25E2-3D94-A18855CC0046}" name="Sandra Treisbach" initials="ST" userId="991b121e9f3c2ff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994"/>
    <a:srgbClr val="FCC556"/>
    <a:srgbClr val="F0ECE9"/>
    <a:srgbClr val="67B6AC"/>
    <a:srgbClr val="1F1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223D7-BDF2-486B-BE35-23F277A49543}" v="18" dt="2023-09-06T12:25:06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pos="688"/>
        <p:guide pos="318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9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 Ohlenforst" userId="S::vivienne.ohlenforst_modus-zad.de#ext#@violencepreventionnetx.onmicrosoft.com::bea1ed21-3cb9-4ae1-917b-6ee1a9022d6d" providerId="AD" clId="Web-{A39B91A2-B7D1-4513-A29E-B22EDC8A645D}"/>
    <pc:docChg chg="modSld">
      <pc:chgData name="Vivienne Ohlenforst" userId="S::vivienne.ohlenforst_modus-zad.de#ext#@violencepreventionnetx.onmicrosoft.com::bea1ed21-3cb9-4ae1-917b-6ee1a9022d6d" providerId="AD" clId="Web-{A39B91A2-B7D1-4513-A29E-B22EDC8A645D}" dt="2023-05-30T13:15:44.212" v="15" actId="20577"/>
      <pc:docMkLst>
        <pc:docMk/>
      </pc:docMkLst>
      <pc:sldChg chg="modSp">
        <pc:chgData name="Vivienne Ohlenforst" userId="S::vivienne.ohlenforst_modus-zad.de#ext#@violencepreventionnetx.onmicrosoft.com::bea1ed21-3cb9-4ae1-917b-6ee1a9022d6d" providerId="AD" clId="Web-{A39B91A2-B7D1-4513-A29E-B22EDC8A645D}" dt="2023-05-30T13:15:44.212" v="15" actId="20577"/>
        <pc:sldMkLst>
          <pc:docMk/>
          <pc:sldMk cId="5896589" sldId="256"/>
        </pc:sldMkLst>
        <pc:spChg chg="mod">
          <ac:chgData name="Vivienne Ohlenforst" userId="S::vivienne.ohlenforst_modus-zad.de#ext#@violencepreventionnetx.onmicrosoft.com::bea1ed21-3cb9-4ae1-917b-6ee1a9022d6d" providerId="AD" clId="Web-{A39B91A2-B7D1-4513-A29E-B22EDC8A645D}" dt="2023-05-30T13:15:44.212" v="15" actId="20577"/>
          <ac:spMkLst>
            <pc:docMk/>
            <pc:sldMk cId="5896589" sldId="256"/>
            <ac:spMk id="4" creationId="{330FFDAA-C84D-4160-A5A6-DA51CB715577}"/>
          </ac:spMkLst>
        </pc:spChg>
      </pc:sldChg>
    </pc:docChg>
  </pc:docChgLst>
  <pc:docChgLst>
    <pc:chgData name="Vivienne Ohlenforst" userId="S::vivienne.ohlenforst@violence-prevention-network.de::11d4ca12-03c3-427e-8e33-479fb58585df" providerId="AD" clId="Web-{DEFB0BC4-C47E-4926-9FD1-A3500C338A39}"/>
    <pc:docChg chg="addSld delSld modSld sldOrd">
      <pc:chgData name="Vivienne Ohlenforst" userId="S::vivienne.ohlenforst@violence-prevention-network.de::11d4ca12-03c3-427e-8e33-479fb58585df" providerId="AD" clId="Web-{DEFB0BC4-C47E-4926-9FD1-A3500C338A39}" dt="2023-02-16T20:39:29.829" v="964" actId="20577"/>
      <pc:docMkLst>
        <pc:docMk/>
      </pc:docMkLst>
      <pc:sldChg chg="delCm">
        <pc:chgData name="Vivienne Ohlenforst" userId="S::vivienne.ohlenforst@violence-prevention-network.de::11d4ca12-03c3-427e-8e33-479fb58585df" providerId="AD" clId="Web-{DEFB0BC4-C47E-4926-9FD1-A3500C338A39}" dt="2023-02-16T20:28:14.070" v="731"/>
        <pc:sldMkLst>
          <pc:docMk/>
          <pc:sldMk cId="1390938019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DEFB0BC4-C47E-4926-9FD1-A3500C338A39}" dt="2023-02-16T20:28:10.898" v="730"/>
              <pc2:cmMkLst xmlns:pc2="http://schemas.microsoft.com/office/powerpoint/2019/9/main/command">
                <pc:docMk/>
                <pc:sldMk cId="1390938019" sldId="298"/>
                <pc2:cmMk id="{9893CE48-D4AC-4FA2-B2AD-5F08FBA2A9AB}"/>
              </pc2:cmMkLst>
            </pc226:cmChg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DEFB0BC4-C47E-4926-9FD1-A3500C338A39}" dt="2023-02-16T20:28:14.070" v="731"/>
              <pc2:cmMkLst xmlns:pc2="http://schemas.microsoft.com/office/powerpoint/2019/9/main/command">
                <pc:docMk/>
                <pc:sldMk cId="1390938019" sldId="298"/>
                <pc2:cmMk id="{3394FE86-DCA5-41F5-82F0-B54266FF79E7}"/>
              </pc2:cmMkLst>
            </pc226:cmChg>
          </p:ext>
        </pc:extLst>
      </pc:sldChg>
      <pc:sldChg chg="delSp modSp delCm">
        <pc:chgData name="Vivienne Ohlenforst" userId="S::vivienne.ohlenforst@violence-prevention-network.de::11d4ca12-03c3-427e-8e33-479fb58585df" providerId="AD" clId="Web-{DEFB0BC4-C47E-4926-9FD1-A3500C338A39}" dt="2023-02-16T20:29:09.696" v="735" actId="14100"/>
        <pc:sldMkLst>
          <pc:docMk/>
          <pc:sldMk cId="171761034" sldId="308"/>
        </pc:sldMkLst>
        <pc:spChg chg="del">
          <ac:chgData name="Vivienne Ohlenforst" userId="S::vivienne.ohlenforst@violence-prevention-network.de::11d4ca12-03c3-427e-8e33-479fb58585df" providerId="AD" clId="Web-{DEFB0BC4-C47E-4926-9FD1-A3500C338A39}" dt="2023-02-16T20:28:54.540" v="733"/>
          <ac:spMkLst>
            <pc:docMk/>
            <pc:sldMk cId="171761034" sldId="308"/>
            <ac:spMk id="9" creationId="{21CE1E97-E5F8-4ED3-7CA7-9966DA9EEBA0}"/>
          </ac:spMkLst>
        </pc:spChg>
        <pc:spChg chg="mod">
          <ac:chgData name="Vivienne Ohlenforst" userId="S::vivienne.ohlenforst@violence-prevention-network.de::11d4ca12-03c3-427e-8e33-479fb58585df" providerId="AD" clId="Web-{DEFB0BC4-C47E-4926-9FD1-A3500C338A39}" dt="2023-02-16T20:29:09.696" v="735" actId="14100"/>
          <ac:spMkLst>
            <pc:docMk/>
            <pc:sldMk cId="171761034" sldId="308"/>
            <ac:spMk id="10" creationId="{C2EF53F9-F43B-C387-136B-F6A7557FF382}"/>
          </ac:spMkLst>
        </pc:spChg>
        <pc:spChg chg="del">
          <ac:chgData name="Vivienne Ohlenforst" userId="S::vivienne.ohlenforst@violence-prevention-network.de::11d4ca12-03c3-427e-8e33-479fb58585df" providerId="AD" clId="Web-{DEFB0BC4-C47E-4926-9FD1-A3500C338A39}" dt="2023-02-16T20:28:57.258" v="734"/>
          <ac:spMkLst>
            <pc:docMk/>
            <pc:sldMk cId="171761034" sldId="308"/>
            <ac:spMk id="12" creationId="{41E3FB59-53B1-FC6C-B7D9-145CE5CA5AE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DEFB0BC4-C47E-4926-9FD1-A3500C338A39}" dt="2023-02-16T20:28:50.649" v="732"/>
              <pc2:cmMkLst xmlns:pc2="http://schemas.microsoft.com/office/powerpoint/2019/9/main/command">
                <pc:docMk/>
                <pc:sldMk cId="171761034" sldId="308"/>
                <pc2:cmMk id="{B1D1A9F2-57A3-448C-A493-C05EDF2A2A75}"/>
              </pc2:cmMkLst>
            </pc226:cmChg>
          </p:ext>
        </pc:extLst>
      </pc:sldChg>
      <pc:sldChg chg="delCm">
        <pc:chgData name="Vivienne Ohlenforst" userId="S::vivienne.ohlenforst@violence-prevention-network.de::11d4ca12-03c3-427e-8e33-479fb58585df" providerId="AD" clId="Web-{DEFB0BC4-C47E-4926-9FD1-A3500C338A39}" dt="2023-02-16T20:30:17.212" v="740"/>
        <pc:sldMkLst>
          <pc:docMk/>
          <pc:sldMk cId="683964092" sldId="3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DEFB0BC4-C47E-4926-9FD1-A3500C338A39}" dt="2023-02-16T20:30:17.212" v="740"/>
              <pc2:cmMkLst xmlns:pc2="http://schemas.microsoft.com/office/powerpoint/2019/9/main/command">
                <pc:docMk/>
                <pc:sldMk cId="683964092" sldId="340"/>
                <pc2:cmMk id="{7A9AEFB7-E392-4F45-B4ED-4EDA9B4FCC7E}"/>
              </pc2:cmMkLst>
            </pc226:cmChg>
          </p:ext>
        </pc:extLst>
      </pc:sldChg>
      <pc:sldChg chg="delSp modSp ord">
        <pc:chgData name="Vivienne Ohlenforst" userId="S::vivienne.ohlenforst@violence-prevention-network.de::11d4ca12-03c3-427e-8e33-479fb58585df" providerId="AD" clId="Web-{DEFB0BC4-C47E-4926-9FD1-A3500C338A39}" dt="2023-02-16T20:27:17.023" v="729"/>
        <pc:sldMkLst>
          <pc:docMk/>
          <pc:sldMk cId="2340837947" sldId="364"/>
        </pc:sldMkLst>
        <pc:spChg chg="mod">
          <ac:chgData name="Vivienne Ohlenforst" userId="S::vivienne.ohlenforst@violence-prevention-network.de::11d4ca12-03c3-427e-8e33-479fb58585df" providerId="AD" clId="Web-{DEFB0BC4-C47E-4926-9FD1-A3500C338A39}" dt="2023-02-16T20:14:30.670" v="503" actId="1076"/>
          <ac:spMkLst>
            <pc:docMk/>
            <pc:sldMk cId="2340837947" sldId="364"/>
            <ac:spMk id="2" creationId="{D143D2CA-498E-4726-A85A-FE61CCEDEE26}"/>
          </ac:spMkLst>
        </pc:spChg>
        <pc:spChg chg="del">
          <ac:chgData name="Vivienne Ohlenforst" userId="S::vivienne.ohlenforst@violence-prevention-network.de::11d4ca12-03c3-427e-8e33-479fb58585df" providerId="AD" clId="Web-{DEFB0BC4-C47E-4926-9FD1-A3500C338A39}" dt="2023-02-16T20:12:47.184" v="495"/>
          <ac:spMkLst>
            <pc:docMk/>
            <pc:sldMk cId="2340837947" sldId="364"/>
            <ac:spMk id="3" creationId="{EC4A2383-A554-1769-9B54-7F23A3483E31}"/>
          </ac:spMkLst>
        </pc:spChg>
        <pc:spChg chg="del mod">
          <ac:chgData name="Vivienne Ohlenforst" userId="S::vivienne.ohlenforst@violence-prevention-network.de::11d4ca12-03c3-427e-8e33-479fb58585df" providerId="AD" clId="Web-{DEFB0BC4-C47E-4926-9FD1-A3500C338A39}" dt="2023-02-16T20:27:09.804" v="727"/>
          <ac:spMkLst>
            <pc:docMk/>
            <pc:sldMk cId="2340837947" sldId="364"/>
            <ac:spMk id="6" creationId="{F2FFF60E-8944-1D17-F817-F398AD0E2F07}"/>
          </ac:spMkLst>
        </pc:spChg>
        <pc:spChg chg="mod">
          <ac:chgData name="Vivienne Ohlenforst" userId="S::vivienne.ohlenforst@violence-prevention-network.de::11d4ca12-03c3-427e-8e33-479fb58585df" providerId="AD" clId="Web-{DEFB0BC4-C47E-4926-9FD1-A3500C338A39}" dt="2023-02-16T20:12:58.387" v="497" actId="20577"/>
          <ac:spMkLst>
            <pc:docMk/>
            <pc:sldMk cId="2340837947" sldId="364"/>
            <ac:spMk id="7" creationId="{62472B2C-7F2F-3806-A479-BE49C66B148C}"/>
          </ac:spMkLst>
        </pc:spChg>
        <pc:spChg chg="del mod">
          <ac:chgData name="Vivienne Ohlenforst" userId="S::vivienne.ohlenforst@violence-prevention-network.de::11d4ca12-03c3-427e-8e33-479fb58585df" providerId="AD" clId="Web-{DEFB0BC4-C47E-4926-9FD1-A3500C338A39}" dt="2023-02-16T20:18:01.500" v="539"/>
          <ac:spMkLst>
            <pc:docMk/>
            <pc:sldMk cId="2340837947" sldId="364"/>
            <ac:spMk id="8" creationId="{012EEC59-7EBF-70BC-5FDC-C4B2D67561D8}"/>
          </ac:spMkLst>
        </pc:spChg>
        <pc:spChg chg="del mod">
          <ac:chgData name="Vivienne Ohlenforst" userId="S::vivienne.ohlenforst@violence-prevention-network.de::11d4ca12-03c3-427e-8e33-479fb58585df" providerId="AD" clId="Web-{DEFB0BC4-C47E-4926-9FD1-A3500C338A39}" dt="2023-02-16T20:27:14.335" v="728"/>
          <ac:spMkLst>
            <pc:docMk/>
            <pc:sldMk cId="2340837947" sldId="364"/>
            <ac:spMk id="9" creationId="{8AE50546-F4AC-470C-8FE5-FECA9F3ECB35}"/>
          </ac:spMkLst>
        </pc:spChg>
        <pc:spChg chg="del mod">
          <ac:chgData name="Vivienne Ohlenforst" userId="S::vivienne.ohlenforst@violence-prevention-network.de::11d4ca12-03c3-427e-8e33-479fb58585df" providerId="AD" clId="Web-{DEFB0BC4-C47E-4926-9FD1-A3500C338A39}" dt="2023-02-16T20:18:04.922" v="540"/>
          <ac:spMkLst>
            <pc:docMk/>
            <pc:sldMk cId="2340837947" sldId="364"/>
            <ac:spMk id="10" creationId="{21A3A189-582A-EA4F-9AEA-B3651A15BBDC}"/>
          </ac:spMkLst>
        </pc:spChg>
        <pc:spChg chg="del">
          <ac:chgData name="Vivienne Ohlenforst" userId="S::vivienne.ohlenforst@violence-prevention-network.de::11d4ca12-03c3-427e-8e33-479fb58585df" providerId="AD" clId="Web-{DEFB0BC4-C47E-4926-9FD1-A3500C338A39}" dt="2023-02-16T20:18:07.438" v="541"/>
          <ac:spMkLst>
            <pc:docMk/>
            <pc:sldMk cId="2340837947" sldId="364"/>
            <ac:spMk id="11" creationId="{B68AD834-47FB-A64D-1DA2-AAC90303A014}"/>
          </ac:spMkLst>
        </pc:spChg>
        <pc:spChg chg="del mod">
          <ac:chgData name="Vivienne Ohlenforst" userId="S::vivienne.ohlenforst@violence-prevention-network.de::11d4ca12-03c3-427e-8e33-479fb58585df" providerId="AD" clId="Web-{DEFB0BC4-C47E-4926-9FD1-A3500C338A39}" dt="2023-02-16T20:27:17.023" v="729"/>
          <ac:spMkLst>
            <pc:docMk/>
            <pc:sldMk cId="2340837947" sldId="364"/>
            <ac:spMk id="12" creationId="{3402F88F-0D9C-FE7C-9454-85B8B414F21E}"/>
          </ac:spMkLst>
        </pc:spChg>
      </pc:sldChg>
      <pc:sldChg chg="modSp del">
        <pc:chgData name="Vivienne Ohlenforst" userId="S::vivienne.ohlenforst@violence-prevention-network.de::11d4ca12-03c3-427e-8e33-479fb58585df" providerId="AD" clId="Web-{DEFB0BC4-C47E-4926-9FD1-A3500C338A39}" dt="2023-02-16T20:09:00.041" v="466"/>
        <pc:sldMkLst>
          <pc:docMk/>
          <pc:sldMk cId="1800746621" sldId="366"/>
        </pc:sldMkLst>
        <pc:spChg chg="mod">
          <ac:chgData name="Vivienne Ohlenforst" userId="S::vivienne.ohlenforst@violence-prevention-network.de::11d4ca12-03c3-427e-8e33-479fb58585df" providerId="AD" clId="Web-{DEFB0BC4-C47E-4926-9FD1-A3500C338A39}" dt="2023-02-16T19:56:35" v="315" actId="1076"/>
          <ac:spMkLst>
            <pc:docMk/>
            <pc:sldMk cId="1800746621" sldId="366"/>
            <ac:spMk id="18" creationId="{D57424F3-3535-8C0A-E7D5-AC4C47A91A6B}"/>
          </ac:spMkLst>
        </pc:spChg>
        <pc:spChg chg="mod">
          <ac:chgData name="Vivienne Ohlenforst" userId="S::vivienne.ohlenforst@violence-prevention-network.de::11d4ca12-03c3-427e-8e33-479fb58585df" providerId="AD" clId="Web-{DEFB0BC4-C47E-4926-9FD1-A3500C338A39}" dt="2023-02-16T19:56:42.157" v="316" actId="20577"/>
          <ac:spMkLst>
            <pc:docMk/>
            <pc:sldMk cId="1800746621" sldId="366"/>
            <ac:spMk id="46" creationId="{87B810A6-BBC5-6330-DD10-081DFB2FCDB9}"/>
          </ac:spMkLst>
        </pc:spChg>
      </pc:sldChg>
      <pc:sldChg chg="delSp modSp delCm">
        <pc:chgData name="Vivienne Ohlenforst" userId="S::vivienne.ohlenforst@violence-prevention-network.de::11d4ca12-03c3-427e-8e33-479fb58585df" providerId="AD" clId="Web-{DEFB0BC4-C47E-4926-9FD1-A3500C338A39}" dt="2023-02-16T20:37:13.311" v="787" actId="20577"/>
        <pc:sldMkLst>
          <pc:docMk/>
          <pc:sldMk cId="2202234231" sldId="367"/>
        </pc:sldMkLst>
        <pc:spChg chg="del">
          <ac:chgData name="Vivienne Ohlenforst" userId="S::vivienne.ohlenforst@violence-prevention-network.de::11d4ca12-03c3-427e-8e33-479fb58585df" providerId="AD" clId="Web-{DEFB0BC4-C47E-4926-9FD1-A3500C338A39}" dt="2023-02-16T20:11:34.902" v="482"/>
          <ac:spMkLst>
            <pc:docMk/>
            <pc:sldMk cId="2202234231" sldId="367"/>
            <ac:spMk id="5" creationId="{5FF49A48-B7CF-7A58-06C7-D1850F3835B1}"/>
          </ac:spMkLst>
        </pc:spChg>
        <pc:spChg chg="mod">
          <ac:chgData name="Vivienne Ohlenforst" userId="S::vivienne.ohlenforst@violence-prevention-network.de::11d4ca12-03c3-427e-8e33-479fb58585df" providerId="AD" clId="Web-{DEFB0BC4-C47E-4926-9FD1-A3500C338A39}" dt="2023-02-16T20:37:13.311" v="787" actId="20577"/>
          <ac:spMkLst>
            <pc:docMk/>
            <pc:sldMk cId="2202234231" sldId="367"/>
            <ac:spMk id="8" creationId="{07766D60-016F-FCE0-E571-B280792D880C}"/>
          </ac:spMkLst>
        </pc:spChg>
        <pc:grpChg chg="mod">
          <ac:chgData name="Vivienne Ohlenforst" userId="S::vivienne.ohlenforst@violence-prevention-network.de::11d4ca12-03c3-427e-8e33-479fb58585df" providerId="AD" clId="Web-{DEFB0BC4-C47E-4926-9FD1-A3500C338A39}" dt="2023-02-16T20:36:24.904" v="785" actId="1076"/>
          <ac:grpSpMkLst>
            <pc:docMk/>
            <pc:sldMk cId="2202234231" sldId="367"/>
            <ac:grpSpMk id="19" creationId="{0D87EE88-4E43-17B5-C74C-9A6CA79E8CEA}"/>
          </ac:grpSpMkLst>
        </pc:grpChg>
        <pc:picChg chg="mod">
          <ac:chgData name="Vivienne Ohlenforst" userId="S::vivienne.ohlenforst@violence-prevention-network.de::11d4ca12-03c3-427e-8e33-479fb58585df" providerId="AD" clId="Web-{DEFB0BC4-C47E-4926-9FD1-A3500C338A39}" dt="2023-02-16T20:11:53.480" v="486" actId="1076"/>
          <ac:picMkLst>
            <pc:docMk/>
            <pc:sldMk cId="2202234231" sldId="367"/>
            <ac:picMk id="10" creationId="{8009F3E3-1C81-6CBA-B99F-DB671B85FD7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DEFB0BC4-C47E-4926-9FD1-A3500C338A39}" dt="2023-02-16T20:36:16.311" v="784"/>
              <pc2:cmMkLst xmlns:pc2="http://schemas.microsoft.com/office/powerpoint/2019/9/main/command">
                <pc:docMk/>
                <pc:sldMk cId="2202234231" sldId="367"/>
                <pc2:cmMk id="{812443EC-A298-42E1-8D93-AFA0C92857C3}"/>
              </pc2:cmMkLst>
            </pc226:cmChg>
          </p:ext>
        </pc:extLst>
      </pc:sldChg>
      <pc:sldChg chg="addSp delSp modSp">
        <pc:chgData name="Vivienne Ohlenforst" userId="S::vivienne.ohlenforst@violence-prevention-network.de::11d4ca12-03c3-427e-8e33-479fb58585df" providerId="AD" clId="Web-{DEFB0BC4-C47E-4926-9FD1-A3500C338A39}" dt="2023-02-16T20:36:59.764" v="786" actId="20577"/>
        <pc:sldMkLst>
          <pc:docMk/>
          <pc:sldMk cId="948301800" sldId="370"/>
        </pc:sldMkLst>
        <pc:spChg chg="mod">
          <ac:chgData name="Vivienne Ohlenforst" userId="S::vivienne.ohlenforst@violence-prevention-network.de::11d4ca12-03c3-427e-8e33-479fb58585df" providerId="AD" clId="Web-{DEFB0BC4-C47E-4926-9FD1-A3500C338A39}" dt="2023-02-16T20:36:59.764" v="786" actId="20577"/>
          <ac:spMkLst>
            <pc:docMk/>
            <pc:sldMk cId="948301800" sldId="370"/>
            <ac:spMk id="8" creationId="{07766D60-016F-FCE0-E571-B280792D880C}"/>
          </ac:spMkLst>
        </pc:spChg>
        <pc:grpChg chg="mod">
          <ac:chgData name="Vivienne Ohlenforst" userId="S::vivienne.ohlenforst@violence-prevention-network.de::11d4ca12-03c3-427e-8e33-479fb58585df" providerId="AD" clId="Web-{DEFB0BC4-C47E-4926-9FD1-A3500C338A39}" dt="2023-02-16T20:33:24.840" v="767" actId="1076"/>
          <ac:grpSpMkLst>
            <pc:docMk/>
            <pc:sldMk cId="948301800" sldId="370"/>
            <ac:grpSpMk id="6" creationId="{ED846E33-D80B-38F5-61E4-9ECA3E15C7A5}"/>
          </ac:grpSpMkLst>
        </pc:grpChg>
        <pc:picChg chg="del">
          <ac:chgData name="Vivienne Ohlenforst" userId="S::vivienne.ohlenforst@violence-prevention-network.de::11d4ca12-03c3-427e-8e33-479fb58585df" providerId="AD" clId="Web-{DEFB0BC4-C47E-4926-9FD1-A3500C338A39}" dt="2023-02-16T20:33:11.027" v="765"/>
          <ac:picMkLst>
            <pc:docMk/>
            <pc:sldMk cId="948301800" sldId="370"/>
            <ac:picMk id="10" creationId="{8009F3E3-1C81-6CBA-B99F-DB671B85FD78}"/>
          </ac:picMkLst>
        </pc:picChg>
        <pc:picChg chg="add mod ord">
          <ac:chgData name="Vivienne Ohlenforst" userId="S::vivienne.ohlenforst@violence-prevention-network.de::11d4ca12-03c3-427e-8e33-479fb58585df" providerId="AD" clId="Web-{DEFB0BC4-C47E-4926-9FD1-A3500C338A39}" dt="2023-02-16T20:35:40.341" v="779" actId="1076"/>
          <ac:picMkLst>
            <pc:docMk/>
            <pc:sldMk cId="948301800" sldId="370"/>
            <ac:picMk id="14" creationId="{1D1A7ACB-C82B-9ABB-3D45-08A7AB11B45D}"/>
          </ac:picMkLst>
        </pc:picChg>
      </pc:sldChg>
      <pc:sldChg chg="addSp delSp modSp">
        <pc:chgData name="Vivienne Ohlenforst" userId="S::vivienne.ohlenforst@violence-prevention-network.de::11d4ca12-03c3-427e-8e33-479fb58585df" providerId="AD" clId="Web-{DEFB0BC4-C47E-4926-9FD1-A3500C338A39}" dt="2023-02-16T20:36:08.232" v="783" actId="20577"/>
        <pc:sldMkLst>
          <pc:docMk/>
          <pc:sldMk cId="1564141263" sldId="371"/>
        </pc:sldMkLst>
        <pc:spChg chg="mod">
          <ac:chgData name="Vivienne Ohlenforst" userId="S::vivienne.ohlenforst@violence-prevention-network.de::11d4ca12-03c3-427e-8e33-479fb58585df" providerId="AD" clId="Web-{DEFB0BC4-C47E-4926-9FD1-A3500C338A39}" dt="2023-02-16T20:36:08.232" v="783" actId="20577"/>
          <ac:spMkLst>
            <pc:docMk/>
            <pc:sldMk cId="1564141263" sldId="371"/>
            <ac:spMk id="8" creationId="{07766D60-016F-FCE0-E571-B280792D880C}"/>
          </ac:spMkLst>
        </pc:spChg>
        <pc:grpChg chg="mod">
          <ac:chgData name="Vivienne Ohlenforst" userId="S::vivienne.ohlenforst@violence-prevention-network.de::11d4ca12-03c3-427e-8e33-479fb58585df" providerId="AD" clId="Web-{DEFB0BC4-C47E-4926-9FD1-A3500C338A39}" dt="2023-02-16T20:32:25.995" v="760" actId="1076"/>
          <ac:grpSpMkLst>
            <pc:docMk/>
            <pc:sldMk cId="1564141263" sldId="371"/>
            <ac:grpSpMk id="6" creationId="{ED846E33-D80B-38F5-61E4-9ECA3E15C7A5}"/>
          </ac:grpSpMkLst>
        </pc:grpChg>
        <pc:picChg chg="del mod">
          <ac:chgData name="Vivienne Ohlenforst" userId="S::vivienne.ohlenforst@violence-prevention-network.de::11d4ca12-03c3-427e-8e33-479fb58585df" providerId="AD" clId="Web-{DEFB0BC4-C47E-4926-9FD1-A3500C338A39}" dt="2023-02-16T20:31:18.244" v="750"/>
          <ac:picMkLst>
            <pc:docMk/>
            <pc:sldMk cId="1564141263" sldId="371"/>
            <ac:picMk id="10" creationId="{8009F3E3-1C81-6CBA-B99F-DB671B85FD78}"/>
          </ac:picMkLst>
        </pc:picChg>
        <pc:picChg chg="add mod ord">
          <ac:chgData name="Vivienne Ohlenforst" userId="S::vivienne.ohlenforst@violence-prevention-network.de::11d4ca12-03c3-427e-8e33-479fb58585df" providerId="AD" clId="Web-{DEFB0BC4-C47E-4926-9FD1-A3500C338A39}" dt="2023-02-16T20:32:35.511" v="761" actId="1076"/>
          <ac:picMkLst>
            <pc:docMk/>
            <pc:sldMk cId="1564141263" sldId="371"/>
            <ac:picMk id="12" creationId="{ECC8211F-41A8-0A05-C118-38BD1D39D76B}"/>
          </ac:picMkLst>
        </pc:picChg>
      </pc:sldChg>
      <pc:sldChg chg="addSp delSp modSp modNotes">
        <pc:chgData name="Vivienne Ohlenforst" userId="S::vivienne.ohlenforst@violence-prevention-network.de::11d4ca12-03c3-427e-8e33-479fb58585df" providerId="AD" clId="Web-{DEFB0BC4-C47E-4926-9FD1-A3500C338A39}" dt="2023-02-16T20:39:01.172" v="961"/>
        <pc:sldMkLst>
          <pc:docMk/>
          <pc:sldMk cId="2178799349" sldId="386"/>
        </pc:sldMkLst>
        <pc:spChg chg="mod">
          <ac:chgData name="Vivienne Ohlenforst" userId="S::vivienne.ohlenforst@violence-prevention-network.de::11d4ca12-03c3-427e-8e33-479fb58585df" providerId="AD" clId="Web-{DEFB0BC4-C47E-4926-9FD1-A3500C338A39}" dt="2023-02-16T20:15:02.217" v="521" actId="1076"/>
          <ac:spMkLst>
            <pc:docMk/>
            <pc:sldMk cId="2178799349" sldId="386"/>
            <ac:spMk id="2" creationId="{05BEE2ED-2005-F199-0DB6-CDBB508BCB53}"/>
          </ac:spMkLst>
        </pc:spChg>
        <pc:spChg chg="del mod">
          <ac:chgData name="Vivienne Ohlenforst" userId="S::vivienne.ohlenforst@violence-prevention-network.de::11d4ca12-03c3-427e-8e33-479fb58585df" providerId="AD" clId="Web-{DEFB0BC4-C47E-4926-9FD1-A3500C338A39}" dt="2023-02-16T20:03:49.131" v="366"/>
          <ac:spMkLst>
            <pc:docMk/>
            <pc:sldMk cId="2178799349" sldId="386"/>
            <ac:spMk id="3" creationId="{4B4A9822-09FB-8289-F1E0-75B17CA0A3E8}"/>
          </ac:spMkLst>
        </pc:spChg>
        <pc:spChg chg="add mod">
          <ac:chgData name="Vivienne Ohlenforst" userId="S::vivienne.ohlenforst@violence-prevention-network.de::11d4ca12-03c3-427e-8e33-479fb58585df" providerId="AD" clId="Web-{DEFB0BC4-C47E-4926-9FD1-A3500C338A39}" dt="2023-02-16T20:04:15.022" v="370" actId="1076"/>
          <ac:spMkLst>
            <pc:docMk/>
            <pc:sldMk cId="2178799349" sldId="386"/>
            <ac:spMk id="6" creationId="{575649B1-6711-FA50-B063-51B6D6BE7728}"/>
          </ac:spMkLst>
        </pc:spChg>
        <pc:spChg chg="add mod">
          <ac:chgData name="Vivienne Ohlenforst" userId="S::vivienne.ohlenforst@violence-prevention-network.de::11d4ca12-03c3-427e-8e33-479fb58585df" providerId="AD" clId="Web-{DEFB0BC4-C47E-4926-9FD1-A3500C338A39}" dt="2023-02-16T20:04:54.288" v="376" actId="1076"/>
          <ac:spMkLst>
            <pc:docMk/>
            <pc:sldMk cId="2178799349" sldId="386"/>
            <ac:spMk id="7" creationId="{094FFCAE-784B-BD04-D3F8-2E82205F8E05}"/>
          </ac:spMkLst>
        </pc:spChg>
        <pc:spChg chg="add mod">
          <ac:chgData name="Vivienne Ohlenforst" userId="S::vivienne.ohlenforst@violence-prevention-network.de::11d4ca12-03c3-427e-8e33-479fb58585df" providerId="AD" clId="Web-{DEFB0BC4-C47E-4926-9FD1-A3500C338A39}" dt="2023-02-16T20:05:08.835" v="378" actId="1076"/>
          <ac:spMkLst>
            <pc:docMk/>
            <pc:sldMk cId="2178799349" sldId="386"/>
            <ac:spMk id="9" creationId="{ECBB6054-1846-EB68-72FB-D1FECA75322B}"/>
          </ac:spMkLst>
        </pc:spChg>
        <pc:spChg chg="add mod">
          <ac:chgData name="Vivienne Ohlenforst" userId="S::vivienne.ohlenforst@violence-prevention-network.de::11d4ca12-03c3-427e-8e33-479fb58585df" providerId="AD" clId="Web-{DEFB0BC4-C47E-4926-9FD1-A3500C338A39}" dt="2023-02-16T20:05:38.538" v="382" actId="14100"/>
          <ac:spMkLst>
            <pc:docMk/>
            <pc:sldMk cId="2178799349" sldId="386"/>
            <ac:spMk id="14" creationId="{FBCB394D-9842-5E16-48C6-C956574DEC4F}"/>
          </ac:spMkLst>
        </pc:spChg>
        <pc:spChg chg="add del mod">
          <ac:chgData name="Vivienne Ohlenforst" userId="S::vivienne.ohlenforst@violence-prevention-network.de::11d4ca12-03c3-427e-8e33-479fb58585df" providerId="AD" clId="Web-{DEFB0BC4-C47E-4926-9FD1-A3500C338A39}" dt="2023-02-16T19:44:05.788" v="98"/>
          <ac:spMkLst>
            <pc:docMk/>
            <pc:sldMk cId="2178799349" sldId="386"/>
            <ac:spMk id="15" creationId="{199F2B4C-A3F8-B36B-8D33-952E0E780367}"/>
          </ac:spMkLst>
        </pc:spChg>
        <pc:spChg chg="add mod">
          <ac:chgData name="Vivienne Ohlenforst" userId="S::vivienne.ohlenforst@violence-prevention-network.de::11d4ca12-03c3-427e-8e33-479fb58585df" providerId="AD" clId="Web-{DEFB0BC4-C47E-4926-9FD1-A3500C338A39}" dt="2023-02-16T20:08:07.087" v="457" actId="1076"/>
          <ac:spMkLst>
            <pc:docMk/>
            <pc:sldMk cId="2178799349" sldId="386"/>
            <ac:spMk id="16" creationId="{1F7490B2-C4E5-3F7A-720F-60C26FB210A0}"/>
          </ac:spMkLst>
        </pc:spChg>
        <pc:spChg chg="add mod">
          <ac:chgData name="Vivienne Ohlenforst" userId="S::vivienne.ohlenforst@violence-prevention-network.de::11d4ca12-03c3-427e-8e33-479fb58585df" providerId="AD" clId="Web-{DEFB0BC4-C47E-4926-9FD1-A3500C338A39}" dt="2023-02-16T19:59:18.924" v="352" actId="1076"/>
          <ac:spMkLst>
            <pc:docMk/>
            <pc:sldMk cId="2178799349" sldId="386"/>
            <ac:spMk id="17" creationId="{6C8D720C-CF50-84E4-9D22-08AD713A8D09}"/>
          </ac:spMkLst>
        </pc:spChg>
        <pc:spChg chg="add del mod">
          <ac:chgData name="Vivienne Ohlenforst" userId="S::vivienne.ohlenforst@violence-prevention-network.de::11d4ca12-03c3-427e-8e33-479fb58585df" providerId="AD" clId="Web-{DEFB0BC4-C47E-4926-9FD1-A3500C338A39}" dt="2023-02-16T20:03:54.584" v="367"/>
          <ac:spMkLst>
            <pc:docMk/>
            <pc:sldMk cId="2178799349" sldId="386"/>
            <ac:spMk id="19" creationId="{8515E181-9418-5D7B-439F-0800712FFE60}"/>
          </ac:spMkLst>
        </pc:spChg>
        <pc:spChg chg="mod">
          <ac:chgData name="Vivienne Ohlenforst" userId="S::vivienne.ohlenforst@violence-prevention-network.de::11d4ca12-03c3-427e-8e33-479fb58585df" providerId="AD" clId="Web-{DEFB0BC4-C47E-4926-9FD1-A3500C338A39}" dt="2023-02-16T20:07:57.571" v="456" actId="20577"/>
          <ac:spMkLst>
            <pc:docMk/>
            <pc:sldMk cId="2178799349" sldId="386"/>
            <ac:spMk id="22" creationId="{BD5E23EC-63A8-7B62-21B9-024F3DBF44CC}"/>
          </ac:spMkLst>
        </pc:spChg>
        <pc:spChg chg="mod">
          <ac:chgData name="Vivienne Ohlenforst" userId="S::vivienne.ohlenforst@violence-prevention-network.de::11d4ca12-03c3-427e-8e33-479fb58585df" providerId="AD" clId="Web-{DEFB0BC4-C47E-4926-9FD1-A3500C338A39}" dt="2023-02-16T19:59:29.174" v="353" actId="14100"/>
          <ac:spMkLst>
            <pc:docMk/>
            <pc:sldMk cId="2178799349" sldId="386"/>
            <ac:spMk id="25" creationId="{0F0C603F-5369-BEF8-ED2C-2A4555685FC4}"/>
          </ac:spMkLst>
        </pc:spChg>
        <pc:spChg chg="mod">
          <ac:chgData name="Vivienne Ohlenforst" userId="S::vivienne.ohlenforst@violence-prevention-network.de::11d4ca12-03c3-427e-8e33-479fb58585df" providerId="AD" clId="Web-{DEFB0BC4-C47E-4926-9FD1-A3500C338A39}" dt="2023-02-16T19:59:36.549" v="354" actId="14100"/>
          <ac:spMkLst>
            <pc:docMk/>
            <pc:sldMk cId="2178799349" sldId="386"/>
            <ac:spMk id="26" creationId="{B36F4CEB-45A4-F7A0-1654-5BE6EB8BAFE8}"/>
          </ac:spMkLst>
        </pc:spChg>
        <pc:picChg chg="del">
          <ac:chgData name="Vivienne Ohlenforst" userId="S::vivienne.ohlenforst@violence-prevention-network.de::11d4ca12-03c3-427e-8e33-479fb58585df" providerId="AD" clId="Web-{DEFB0BC4-C47E-4926-9FD1-A3500C338A39}" dt="2023-02-16T19:41:31.896" v="73"/>
          <ac:picMkLst>
            <pc:docMk/>
            <pc:sldMk cId="2178799349" sldId="386"/>
            <ac:picMk id="8" creationId="{AF375F32-58B4-3F92-05A1-476A2B4BD156}"/>
          </ac:picMkLst>
        </pc:picChg>
        <pc:picChg chg="mod">
          <ac:chgData name="Vivienne Ohlenforst" userId="S::vivienne.ohlenforst@violence-prevention-network.de::11d4ca12-03c3-427e-8e33-479fb58585df" providerId="AD" clId="Web-{DEFB0BC4-C47E-4926-9FD1-A3500C338A39}" dt="2023-02-16T20:03:35.943" v="365" actId="1076"/>
          <ac:picMkLst>
            <pc:docMk/>
            <pc:sldMk cId="2178799349" sldId="386"/>
            <ac:picMk id="10" creationId="{8E60DD1B-5096-5DD6-5850-D02847A7B08C}"/>
          </ac:picMkLst>
        </pc:picChg>
        <pc:picChg chg="add mod ord">
          <ac:chgData name="Vivienne Ohlenforst" userId="S::vivienne.ohlenforst@violence-prevention-network.de::11d4ca12-03c3-427e-8e33-479fb58585df" providerId="AD" clId="Web-{DEFB0BC4-C47E-4926-9FD1-A3500C338A39}" dt="2023-02-16T20:04:46.288" v="375" actId="1076"/>
          <ac:picMkLst>
            <pc:docMk/>
            <pc:sldMk cId="2178799349" sldId="386"/>
            <ac:picMk id="11" creationId="{C7453C66-18C5-A9E1-CA7A-06FEB239A498}"/>
          </ac:picMkLst>
        </pc:picChg>
        <pc:picChg chg="del mod">
          <ac:chgData name="Vivienne Ohlenforst" userId="S::vivienne.ohlenforst@violence-prevention-network.de::11d4ca12-03c3-427e-8e33-479fb58585df" providerId="AD" clId="Web-{DEFB0BC4-C47E-4926-9FD1-A3500C338A39}" dt="2023-02-16T19:41:11.005" v="67"/>
          <ac:picMkLst>
            <pc:docMk/>
            <pc:sldMk cId="2178799349" sldId="386"/>
            <ac:picMk id="12" creationId="{FF9024CA-BC0B-7CCB-86CF-9E840DDEE120}"/>
          </ac:picMkLst>
        </pc:picChg>
        <pc:picChg chg="add mod ord">
          <ac:chgData name="Vivienne Ohlenforst" userId="S::vivienne.ohlenforst@violence-prevention-network.de::11d4ca12-03c3-427e-8e33-479fb58585df" providerId="AD" clId="Web-{DEFB0BC4-C47E-4926-9FD1-A3500C338A39}" dt="2023-02-16T20:05:02.210" v="377" actId="1076"/>
          <ac:picMkLst>
            <pc:docMk/>
            <pc:sldMk cId="2178799349" sldId="386"/>
            <ac:picMk id="13" creationId="{C91E4561-4E32-1103-A9B3-57BDAC027137}"/>
          </ac:picMkLst>
        </pc:picChg>
      </pc:sldChg>
      <pc:sldChg chg="delSp modSp mod modShow">
        <pc:chgData name="Vivienne Ohlenforst" userId="S::vivienne.ohlenforst@violence-prevention-network.de::11d4ca12-03c3-427e-8e33-479fb58585df" providerId="AD" clId="Web-{DEFB0BC4-C47E-4926-9FD1-A3500C338A39}" dt="2023-02-16T20:39:29.829" v="964" actId="20577"/>
        <pc:sldMkLst>
          <pc:docMk/>
          <pc:sldMk cId="3550606047" sldId="387"/>
        </pc:sldMkLst>
        <pc:spChg chg="mod">
          <ac:chgData name="Vivienne Ohlenforst" userId="S::vivienne.ohlenforst@violence-prevention-network.de::11d4ca12-03c3-427e-8e33-479fb58585df" providerId="AD" clId="Web-{DEFB0BC4-C47E-4926-9FD1-A3500C338A39}" dt="2023-02-16T20:39:29.829" v="964" actId="20577"/>
          <ac:spMkLst>
            <pc:docMk/>
            <pc:sldMk cId="3550606047" sldId="387"/>
            <ac:spMk id="2" creationId="{D143D2CA-498E-4726-A85A-FE61CCEDEE26}"/>
          </ac:spMkLst>
        </pc:spChg>
        <pc:spChg chg="mod">
          <ac:chgData name="Vivienne Ohlenforst" userId="S::vivienne.ohlenforst@violence-prevention-network.de::11d4ca12-03c3-427e-8e33-479fb58585df" providerId="AD" clId="Web-{DEFB0BC4-C47E-4926-9FD1-A3500C338A39}" dt="2023-02-16T20:25:57.490" v="719" actId="20577"/>
          <ac:spMkLst>
            <pc:docMk/>
            <pc:sldMk cId="3550606047" sldId="387"/>
            <ac:spMk id="9" creationId="{EF264BF6-99BA-68CC-754B-13FB3AE92382}"/>
          </ac:spMkLst>
        </pc:spChg>
        <pc:spChg chg="del mod">
          <ac:chgData name="Vivienne Ohlenforst" userId="S::vivienne.ohlenforst@violence-prevention-network.de::11d4ca12-03c3-427e-8e33-479fb58585df" providerId="AD" clId="Web-{DEFB0BC4-C47E-4926-9FD1-A3500C338A39}" dt="2023-02-16T20:23:55.317" v="666"/>
          <ac:spMkLst>
            <pc:docMk/>
            <pc:sldMk cId="3550606047" sldId="387"/>
            <ac:spMk id="22" creationId="{5128553D-2D28-6D46-E1C2-24009FD54235}"/>
          </ac:spMkLst>
        </pc:spChg>
      </pc:sldChg>
      <pc:sldChg chg="delSp modSp">
        <pc:chgData name="Vivienne Ohlenforst" userId="S::vivienne.ohlenforst@violence-prevention-network.de::11d4ca12-03c3-427e-8e33-479fb58585df" providerId="AD" clId="Web-{DEFB0BC4-C47E-4926-9FD1-A3500C338A39}" dt="2023-02-16T20:26:49.147" v="726" actId="20577"/>
        <pc:sldMkLst>
          <pc:docMk/>
          <pc:sldMk cId="4198280467" sldId="388"/>
        </pc:sldMkLst>
        <pc:spChg chg="mod">
          <ac:chgData name="Vivienne Ohlenforst" userId="S::vivienne.ohlenforst@violence-prevention-network.de::11d4ca12-03c3-427e-8e33-479fb58585df" providerId="AD" clId="Web-{DEFB0BC4-C47E-4926-9FD1-A3500C338A39}" dt="2023-02-16T20:26:38.694" v="723" actId="1076"/>
          <ac:spMkLst>
            <pc:docMk/>
            <pc:sldMk cId="4198280467" sldId="388"/>
            <ac:spMk id="2" creationId="{D143D2CA-498E-4726-A85A-FE61CCEDEE26}"/>
          </ac:spMkLst>
        </pc:spChg>
        <pc:spChg chg="mod">
          <ac:chgData name="Vivienne Ohlenforst" userId="S::vivienne.ohlenforst@violence-prevention-network.de::11d4ca12-03c3-427e-8e33-479fb58585df" providerId="AD" clId="Web-{DEFB0BC4-C47E-4926-9FD1-A3500C338A39}" dt="2023-02-16T20:26:49.147" v="726" actId="20577"/>
          <ac:spMkLst>
            <pc:docMk/>
            <pc:sldMk cId="4198280467" sldId="388"/>
            <ac:spMk id="7" creationId="{62472B2C-7F2F-3806-A479-BE49C66B148C}"/>
          </ac:spMkLst>
        </pc:spChg>
        <pc:spChg chg="del mod">
          <ac:chgData name="Vivienne Ohlenforst" userId="S::vivienne.ohlenforst@violence-prevention-network.de::11d4ca12-03c3-427e-8e33-479fb58585df" providerId="AD" clId="Web-{DEFB0BC4-C47E-4926-9FD1-A3500C338A39}" dt="2023-02-16T20:16:34.546" v="531"/>
          <ac:spMkLst>
            <pc:docMk/>
            <pc:sldMk cId="4198280467" sldId="388"/>
            <ac:spMk id="11" creationId="{0C286310-E755-B632-8A3A-B591924C617C}"/>
          </ac:spMkLst>
        </pc:spChg>
      </pc:sldChg>
      <pc:sldChg chg="add del replId">
        <pc:chgData name="Vivienne Ohlenforst" userId="S::vivienne.ohlenforst@violence-prevention-network.de::11d4ca12-03c3-427e-8e33-479fb58585df" providerId="AD" clId="Web-{DEFB0BC4-C47E-4926-9FD1-A3500C338A39}" dt="2023-02-16T19:41:44.302" v="75"/>
        <pc:sldMkLst>
          <pc:docMk/>
          <pc:sldMk cId="1884219731" sldId="389"/>
        </pc:sldMkLst>
      </pc:sldChg>
    </pc:docChg>
  </pc:docChgLst>
  <pc:docChgLst>
    <pc:chgData name="Vivienne Ohlenforst" userId="S::vivienne.ohlenforst_modus-zad.de#ext#@violencepreventionnetx.onmicrosoft.com::bea1ed21-3cb9-4ae1-917b-6ee1a9022d6d" providerId="AD" clId="Web-{7B02051B-578F-4F32-A0A7-27F8812B3B5D}"/>
    <pc:docChg chg="modSld">
      <pc:chgData name="Vivienne Ohlenforst" userId="S::vivienne.ohlenforst_modus-zad.de#ext#@violencepreventionnetx.onmicrosoft.com::bea1ed21-3cb9-4ae1-917b-6ee1a9022d6d" providerId="AD" clId="Web-{7B02051B-578F-4F32-A0A7-27F8812B3B5D}" dt="2023-08-31T08:20:48.700" v="4" actId="20577"/>
      <pc:docMkLst>
        <pc:docMk/>
      </pc:docMkLst>
      <pc:sldChg chg="modSp">
        <pc:chgData name="Vivienne Ohlenforst" userId="S::vivienne.ohlenforst_modus-zad.de#ext#@violencepreventionnetx.onmicrosoft.com::bea1ed21-3cb9-4ae1-917b-6ee1a9022d6d" providerId="AD" clId="Web-{7B02051B-578F-4F32-A0A7-27F8812B3B5D}" dt="2023-08-31T08:20:48.700" v="4" actId="20577"/>
        <pc:sldMkLst>
          <pc:docMk/>
          <pc:sldMk cId="2728782968" sldId="283"/>
        </pc:sldMkLst>
        <pc:spChg chg="mod">
          <ac:chgData name="Vivienne Ohlenforst" userId="S::vivienne.ohlenforst_modus-zad.de#ext#@violencepreventionnetx.onmicrosoft.com::bea1ed21-3cb9-4ae1-917b-6ee1a9022d6d" providerId="AD" clId="Web-{7B02051B-578F-4F32-A0A7-27F8812B3B5D}" dt="2023-08-31T08:20:48.700" v="4" actId="20577"/>
          <ac:spMkLst>
            <pc:docMk/>
            <pc:sldMk cId="2728782968" sldId="283"/>
            <ac:spMk id="7" creationId="{61B76F14-7678-FA4D-321A-C94BD4A48C3A}"/>
          </ac:spMkLst>
        </pc:spChg>
      </pc:sldChg>
    </pc:docChg>
  </pc:docChgLst>
  <pc:docChgLst>
    <pc:chgData name="Vivienne Ohlenforst" userId="S::vivienne.ohlenforst_modus-zad.de#ext#@violencepreventionnetx.onmicrosoft.com::bea1ed21-3cb9-4ae1-917b-6ee1a9022d6d" providerId="AD" clId="Web-{68C6EF55-A22D-4DC2-B569-382ED029672D}"/>
    <pc:docChg chg="modSld">
      <pc:chgData name="Vivienne Ohlenforst" userId="S::vivienne.ohlenforst_modus-zad.de#ext#@violencepreventionnetx.onmicrosoft.com::bea1ed21-3cb9-4ae1-917b-6ee1a9022d6d" providerId="AD" clId="Web-{68C6EF55-A22D-4DC2-B569-382ED029672D}" dt="2023-07-25T15:15:45.783" v="151" actId="20577"/>
      <pc:docMkLst>
        <pc:docMk/>
      </pc:docMkLst>
      <pc:sldChg chg="modSp">
        <pc:chgData name="Vivienne Ohlenforst" userId="S::vivienne.ohlenforst_modus-zad.de#ext#@violencepreventionnetx.onmicrosoft.com::bea1ed21-3cb9-4ae1-917b-6ee1a9022d6d" providerId="AD" clId="Web-{68C6EF55-A22D-4DC2-B569-382ED029672D}" dt="2023-07-25T15:15:45.783" v="151" actId="20577"/>
        <pc:sldMkLst>
          <pc:docMk/>
          <pc:sldMk cId="698368671" sldId="262"/>
        </pc:sldMkLst>
        <pc:spChg chg="mod">
          <ac:chgData name="Vivienne Ohlenforst" userId="S::vivienne.ohlenforst_modus-zad.de#ext#@violencepreventionnetx.onmicrosoft.com::bea1ed21-3cb9-4ae1-917b-6ee1a9022d6d" providerId="AD" clId="Web-{68C6EF55-A22D-4DC2-B569-382ED029672D}" dt="2023-07-25T15:15:45.783" v="151" actId="20577"/>
          <ac:spMkLst>
            <pc:docMk/>
            <pc:sldMk cId="698368671" sldId="262"/>
            <ac:spMk id="4" creationId="{99D933B6-2781-4FBD-8397-81694817A079}"/>
          </ac:spMkLst>
        </pc:spChg>
      </pc:sldChg>
    </pc:docChg>
  </pc:docChgLst>
  <pc:docChgLst>
    <pc:chgData name="Vivienne Ohlenforst" userId="S::vivienne.ohlenforst_modus-zad.de#ext#@violencepreventionnetx.onmicrosoft.com::bea1ed21-3cb9-4ae1-917b-6ee1a9022d6d" providerId="AD" clId="Web-{F6640E3D-7A17-4E46-86B7-F29B5FA2B200}"/>
    <pc:docChg chg="mod modSld">
      <pc:chgData name="Vivienne Ohlenforst" userId="S::vivienne.ohlenforst_modus-zad.de#ext#@violencepreventionnetx.onmicrosoft.com::bea1ed21-3cb9-4ae1-917b-6ee1a9022d6d" providerId="AD" clId="Web-{F6640E3D-7A17-4E46-86B7-F29B5FA2B200}" dt="2023-08-15T15:05:09.510" v="594" actId="20577"/>
      <pc:docMkLst>
        <pc:docMk/>
      </pc:docMkLst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28:47.498" v="182" actId="20577"/>
        <pc:sldMkLst>
          <pc:docMk/>
          <pc:sldMk cId="2728782968" sldId="283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28:47.498" v="182" actId="20577"/>
          <ac:spMkLst>
            <pc:docMk/>
            <pc:sldMk cId="2728782968" sldId="283"/>
            <ac:spMk id="7" creationId="{61B76F14-7678-FA4D-321A-C94BD4A48C3A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34:47.141" v="243" actId="20577"/>
        <pc:sldMkLst>
          <pc:docMk/>
          <pc:sldMk cId="2395102576" sldId="292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34:33.156" v="240" actId="1076"/>
          <ac:spMkLst>
            <pc:docMk/>
            <pc:sldMk cId="2395102576" sldId="292"/>
            <ac:spMk id="10" creationId="{08D3278F-2878-9F8A-5028-CE1E603DA87C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34:47.141" v="243" actId="20577"/>
          <ac:spMkLst>
            <pc:docMk/>
            <pc:sldMk cId="2395102576" sldId="292"/>
            <ac:spMk id="11" creationId="{8D39717F-B4BE-4EEE-1CBE-453A128C268C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36:44.860" v="255" actId="14100"/>
        <pc:sldMkLst>
          <pc:docMk/>
          <pc:sldMk cId="4095866431" sldId="293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36:44.860" v="255" actId="14100"/>
          <ac:spMkLst>
            <pc:docMk/>
            <pc:sldMk cId="4095866431" sldId="293"/>
            <ac:spMk id="9" creationId="{898FC7E6-4470-9F44-5DBF-402031C5DBCB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4095866431" sldId="293"/>
            <ac:spMk id="10" creationId="{F1D49B61-8AF6-8774-76EA-D98C29C4BFBB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25:43.466" v="168" actId="20577"/>
          <ac:spMkLst>
            <pc:docMk/>
            <pc:sldMk cId="4095866431" sldId="293"/>
            <ac:spMk id="11" creationId="{119E6FCD-BFDD-60BC-409B-5BC3052371DD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37:15.813" v="276" actId="20577"/>
        <pc:sldMkLst>
          <pc:docMk/>
          <pc:sldMk cId="4294266815" sldId="294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4294266815" sldId="294"/>
            <ac:spMk id="10" creationId="{94945DA6-331B-C836-3A7E-5F825878729F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37:15.813" v="276" actId="20577"/>
          <ac:spMkLst>
            <pc:docMk/>
            <pc:sldMk cId="4294266815" sldId="294"/>
            <ac:spMk id="11" creationId="{3EDF20FC-4679-6B2B-6D71-FCA6CF8A9D04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43:02.378" v="301" actId="20577"/>
        <pc:sldMkLst>
          <pc:docMk/>
          <pc:sldMk cId="3100857316" sldId="297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40:13.111" v="282" actId="14100"/>
          <ac:spMkLst>
            <pc:docMk/>
            <pc:sldMk cId="3100857316" sldId="297"/>
            <ac:spMk id="9" creationId="{32DB01E5-FFC6-570C-B705-69C36FAA2A08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40:15.346" v="283" actId="14100"/>
          <ac:spMkLst>
            <pc:docMk/>
            <pc:sldMk cId="3100857316" sldId="297"/>
            <ac:spMk id="10" creationId="{07A0B79B-8B47-E6E6-B283-3C555EA25F10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3100857316" sldId="297"/>
            <ac:spMk id="11" creationId="{4F99EDDF-EF9F-AF7F-3846-0FB012A0F7EA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43:02.378" v="301" actId="20577"/>
          <ac:spMkLst>
            <pc:docMk/>
            <pc:sldMk cId="3100857316" sldId="297"/>
            <ac:spMk id="12" creationId="{BC481F08-1E9B-2B01-860E-9A48EA523F0E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45:26.082" v="335" actId="20577"/>
        <pc:sldMkLst>
          <pc:docMk/>
          <pc:sldMk cId="1390938019" sldId="298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1390938019" sldId="298"/>
            <ac:spMk id="10" creationId="{77036807-A750-FD66-CC0F-DC996E946C28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45:26.082" v="335" actId="20577"/>
          <ac:spMkLst>
            <pc:docMk/>
            <pc:sldMk cId="1390938019" sldId="298"/>
            <ac:spMk id="11" creationId="{D96FC199-C255-6050-8D8B-929275485642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05:32.397" v="0"/>
        <pc:sldMkLst>
          <pc:docMk/>
          <pc:sldMk cId="1029674915" sldId="300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1029674915" sldId="300"/>
            <ac:spMk id="10" creationId="{09B63C0B-7103-4821-7283-BF80F489ADEA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49:38.989" v="378" actId="20577"/>
        <pc:sldMkLst>
          <pc:docMk/>
          <pc:sldMk cId="2932167062" sldId="301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2932167062" sldId="301"/>
            <ac:spMk id="11" creationId="{4EEF7E29-2390-FC37-38B3-6780F949F71C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49:38.989" v="378" actId="20577"/>
          <ac:spMkLst>
            <pc:docMk/>
            <pc:sldMk cId="2932167062" sldId="301"/>
            <ac:spMk id="12" creationId="{A7868978-253E-DAE5-3461-96E6F22AC051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51:04.005" v="426" actId="20577"/>
        <pc:sldMkLst>
          <pc:docMk/>
          <pc:sldMk cId="3377936558" sldId="304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3377936558" sldId="304"/>
            <ac:spMk id="11" creationId="{2B701C5C-FC39-4C00-A75C-2A43A813B10E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51:04.005" v="426" actId="20577"/>
          <ac:spMkLst>
            <pc:docMk/>
            <pc:sldMk cId="3377936558" sldId="304"/>
            <ac:spMk id="12" creationId="{1E005C1B-9F82-7496-32E4-0181C774AE37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53:14.115" v="453" actId="20577"/>
        <pc:sldMkLst>
          <pc:docMk/>
          <pc:sldMk cId="1432404197" sldId="305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53:14.115" v="453" actId="20577"/>
          <ac:spMkLst>
            <pc:docMk/>
            <pc:sldMk cId="1432404197" sldId="305"/>
            <ac:spMk id="12" creationId="{EB033AD4-1F5F-8FFE-83A9-C33651FA717A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16:42.119" v="26"/>
        <pc:sldMkLst>
          <pc:docMk/>
          <pc:sldMk cId="2171447207" sldId="306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2171447207" sldId="306"/>
            <ac:spMk id="11" creationId="{73618448-6DB1-B1D1-ADAE-EA401E9ACACC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16:42.119" v="26"/>
          <ac:spMkLst>
            <pc:docMk/>
            <pc:sldMk cId="2171447207" sldId="306"/>
            <ac:spMk id="12" creationId="{3920BB26-DBCA-017D-6595-7D765A0B329D}"/>
          </ac:spMkLst>
        </pc:spChg>
      </pc:sldChg>
      <pc:sldChg chg="modSp delCm modCm">
        <pc:chgData name="Vivienne Ohlenforst" userId="S::vivienne.ohlenforst_modus-zad.de#ext#@violencepreventionnetx.onmicrosoft.com::bea1ed21-3cb9-4ae1-917b-6ee1a9022d6d" providerId="AD" clId="Web-{F6640E3D-7A17-4E46-86B7-F29B5FA2B200}" dt="2023-08-15T14:57:35.382" v="536" actId="20577"/>
        <pc:sldMkLst>
          <pc:docMk/>
          <pc:sldMk cId="3211353826" sldId="307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3211353826" sldId="307"/>
            <ac:spMk id="11" creationId="{362F49FB-7755-71CE-7891-024622151879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57:35.382" v="536" actId="20577"/>
          <ac:spMkLst>
            <pc:docMk/>
            <pc:sldMk cId="3211353826" sldId="307"/>
            <ac:spMk id="12" creationId="{2E8589A9-FFCD-7B7D-6A46-52699541520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ivienne Ohlenforst" userId="S::vivienne.ohlenforst_modus-zad.de#ext#@violencepreventionnetx.onmicrosoft.com::bea1ed21-3cb9-4ae1-917b-6ee1a9022d6d" providerId="AD" clId="Web-{F6640E3D-7A17-4E46-86B7-F29B5FA2B200}" dt="2023-08-15T14:53:31.022" v="454"/>
              <pc2:cmMkLst xmlns:pc2="http://schemas.microsoft.com/office/powerpoint/2019/9/main/command">
                <pc:docMk/>
                <pc:sldMk cId="3211353826" sldId="307"/>
                <pc2:cmMk id="{DEDD0E10-ECE5-4436-BEC9-38B254E53CF4}"/>
              </pc2:cmMkLst>
            </pc226:cmChg>
            <pc226:cmChg xmlns:pc226="http://schemas.microsoft.com/office/powerpoint/2022/06/main/command" chg="del mod">
              <pc226:chgData name="Vivienne Ohlenforst" userId="S::vivienne.ohlenforst_modus-zad.de#ext#@violencepreventionnetx.onmicrosoft.com::bea1ed21-3cb9-4ae1-917b-6ee1a9022d6d" providerId="AD" clId="Web-{F6640E3D-7A17-4E46-86B7-F29B5FA2B200}" dt="2023-08-15T14:53:41.537" v="455"/>
              <pc2:cmMkLst xmlns:pc2="http://schemas.microsoft.com/office/powerpoint/2019/9/main/command">
                <pc:docMk/>
                <pc:sldMk cId="3211353826" sldId="307"/>
                <pc2:cmMk id="{757913B2-9CAE-4245-9BFE-20237ACAAC66}"/>
              </pc2:cmMkLst>
            </pc226:cmChg>
          </p:ext>
        </pc:extLst>
      </pc:sldChg>
      <pc:sldChg chg="modSp delCm modCm">
        <pc:chgData name="Vivienne Ohlenforst" userId="S::vivienne.ohlenforst_modus-zad.de#ext#@violencepreventionnetx.onmicrosoft.com::bea1ed21-3cb9-4ae1-917b-6ee1a9022d6d" providerId="AD" clId="Web-{F6640E3D-7A17-4E46-86B7-F29B5FA2B200}" dt="2023-08-15T14:57:40.882" v="537"/>
        <pc:sldMkLst>
          <pc:docMk/>
          <pc:sldMk cId="171761034" sldId="308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171761034" sldId="308"/>
            <ac:spMk id="11" creationId="{069ED55C-64E3-59EC-38AE-FE0B794F77E0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16:42.119" v="26"/>
          <ac:spMkLst>
            <pc:docMk/>
            <pc:sldMk cId="171761034" sldId="308"/>
            <ac:spMk id="12" creationId="{23241299-9037-65BA-040A-08B3C229173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ivienne Ohlenforst" userId="S::vivienne.ohlenforst_modus-zad.de#ext#@violencepreventionnetx.onmicrosoft.com::bea1ed21-3cb9-4ae1-917b-6ee1a9022d6d" providerId="AD" clId="Web-{F6640E3D-7A17-4E46-86B7-F29B5FA2B200}" dt="2023-08-15T14:57:40.882" v="537"/>
              <pc2:cmMkLst xmlns:pc2="http://schemas.microsoft.com/office/powerpoint/2019/9/main/command">
                <pc:docMk/>
                <pc:sldMk cId="171761034" sldId="308"/>
                <pc2:cmMk id="{C32C1E1E-FF29-462F-8988-AFF8B88BAF70}"/>
              </pc2:cmMkLst>
            </pc226:cmChg>
          </p:ext>
        </pc:extLst>
      </pc:sldChg>
      <pc:sldChg chg="modSp addCm delCm modCm">
        <pc:chgData name="Vivienne Ohlenforst" userId="S::vivienne.ohlenforst_modus-zad.de#ext#@violencepreventionnetx.onmicrosoft.com::bea1ed21-3cb9-4ae1-917b-6ee1a9022d6d" providerId="AD" clId="Web-{F6640E3D-7A17-4E46-86B7-F29B5FA2B200}" dt="2023-08-15T15:01:35.759" v="555" actId="20577"/>
        <pc:sldMkLst>
          <pc:docMk/>
          <pc:sldMk cId="2439346331" sldId="310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2439346331" sldId="310"/>
            <ac:spMk id="11" creationId="{D77CE6EB-E40A-5D9E-2A69-8E3D57490988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5:01:35.759" v="555" actId="20577"/>
          <ac:spMkLst>
            <pc:docMk/>
            <pc:sldMk cId="2439346331" sldId="310"/>
            <ac:spMk id="12" creationId="{1EFD5A46-3859-5A7C-DE6A-35C448E4728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ivienne Ohlenforst" userId="S::vivienne.ohlenforst_modus-zad.de#ext#@violencepreventionnetx.onmicrosoft.com::bea1ed21-3cb9-4ae1-917b-6ee1a9022d6d" providerId="AD" clId="Web-{F6640E3D-7A17-4E46-86B7-F29B5FA2B200}" dt="2023-08-15T14:58:43.305" v="550"/>
              <pc2:cmMkLst xmlns:pc2="http://schemas.microsoft.com/office/powerpoint/2019/9/main/command">
                <pc:docMk/>
                <pc:sldMk cId="2439346331" sldId="310"/>
                <pc2:cmMk id="{B755B358-2F76-4492-93C2-6D5F51AC5FE8}"/>
              </pc2:cmMkLst>
            </pc226:cmChg>
            <pc226:cmChg xmlns:pc226="http://schemas.microsoft.com/office/powerpoint/2022/06/main/command" chg="add">
              <pc226:chgData name="Vivienne Ohlenforst" userId="S::vivienne.ohlenforst_modus-zad.de#ext#@violencepreventionnetx.onmicrosoft.com::bea1ed21-3cb9-4ae1-917b-6ee1a9022d6d" providerId="AD" clId="Web-{F6640E3D-7A17-4E46-86B7-F29B5FA2B200}" dt="2023-08-15T15:01:33.509" v="554"/>
              <pc2:cmMkLst xmlns:pc2="http://schemas.microsoft.com/office/powerpoint/2019/9/main/command">
                <pc:docMk/>
                <pc:sldMk cId="2439346331" sldId="310"/>
                <pc2:cmMk id="{AA8A3DD2-13A4-4945-A4DB-9F2DC1183C6C}"/>
              </pc2:cmMkLst>
            </pc226:cmChg>
          </p:ext>
        </pc:extLst>
      </pc:sldChg>
      <pc:sldChg chg="modSp delCm modCm">
        <pc:chgData name="Vivienne Ohlenforst" userId="S::vivienne.ohlenforst_modus-zad.de#ext#@violencepreventionnetx.onmicrosoft.com::bea1ed21-3cb9-4ae1-917b-6ee1a9022d6d" providerId="AD" clId="Web-{F6640E3D-7A17-4E46-86B7-F29B5FA2B200}" dt="2023-08-15T14:58:29.414" v="549"/>
        <pc:sldMkLst>
          <pc:docMk/>
          <pc:sldMk cId="2027527389" sldId="311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16:42.119" v="26"/>
          <ac:spMkLst>
            <pc:docMk/>
            <pc:sldMk cId="2027527389" sldId="311"/>
            <ac:spMk id="8" creationId="{4FC1D441-B46D-B3DC-6B1B-3EBAE0F30F47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2027527389" sldId="311"/>
            <ac:spMk id="10" creationId="{F87DBAE8-F43F-6A04-E1A0-67862E1C61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ivienne Ohlenforst" userId="S::vivienne.ohlenforst_modus-zad.de#ext#@violencepreventionnetx.onmicrosoft.com::bea1ed21-3cb9-4ae1-917b-6ee1a9022d6d" providerId="AD" clId="Web-{F6640E3D-7A17-4E46-86B7-F29B5FA2B200}" dt="2023-08-15T14:58:29.414" v="549"/>
              <pc2:cmMkLst xmlns:pc2="http://schemas.microsoft.com/office/powerpoint/2019/9/main/command">
                <pc:docMk/>
                <pc:sldMk cId="2027527389" sldId="311"/>
                <pc2:cmMk id="{2F097F05-5ECB-4828-9F16-F316701422B2}"/>
              </pc2:cmMkLst>
            </pc226:cmChg>
          </p:ext>
        </pc:extLst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5:02:40.072" v="579" actId="20577"/>
        <pc:sldMkLst>
          <pc:docMk/>
          <pc:sldMk cId="4138589759" sldId="312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4138589759" sldId="312"/>
            <ac:spMk id="11" creationId="{123DE17C-11BE-5A75-59F0-CC738F84974A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5:02:40.072" v="579" actId="20577"/>
          <ac:spMkLst>
            <pc:docMk/>
            <pc:sldMk cId="4138589759" sldId="312"/>
            <ac:spMk id="12" creationId="{03786869-8358-3941-31D5-02435B57AE94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16:42.119" v="26"/>
        <pc:sldMkLst>
          <pc:docMk/>
          <pc:sldMk cId="4005543026" sldId="313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4005543026" sldId="313"/>
            <ac:spMk id="11" creationId="{5C449834-C8BD-5AB6-3841-9AA39867C4E1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16:42.119" v="26"/>
          <ac:spMkLst>
            <pc:docMk/>
            <pc:sldMk cId="4005543026" sldId="313"/>
            <ac:spMk id="12" creationId="{D31EC94F-19E5-7715-C18E-2D36209D84F8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5:02:57.759" v="584" actId="20577"/>
        <pc:sldMkLst>
          <pc:docMk/>
          <pc:sldMk cId="3494069328" sldId="314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3494069328" sldId="314"/>
            <ac:spMk id="11" creationId="{B686AFFF-F4AD-1BD1-352F-4140AA276D96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5:02:57.759" v="584" actId="20577"/>
          <ac:spMkLst>
            <pc:docMk/>
            <pc:sldMk cId="3494069328" sldId="314"/>
            <ac:spMk id="12" creationId="{C1A81951-7C3D-DCF7-98CD-7EA4680E7894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16:42.119" v="26"/>
        <pc:sldMkLst>
          <pc:docMk/>
          <pc:sldMk cId="2846193497" sldId="315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2846193497" sldId="315"/>
            <ac:spMk id="11" creationId="{179E9C20-7676-5073-C16D-1BE2D794C47B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16:42.119" v="26"/>
          <ac:spMkLst>
            <pc:docMk/>
            <pc:sldMk cId="2846193497" sldId="315"/>
            <ac:spMk id="12" creationId="{D94B5AE7-D8F7-18D9-C02E-C2503ACFD19E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16:42.119" v="26"/>
        <pc:sldMkLst>
          <pc:docMk/>
          <pc:sldMk cId="2332846932" sldId="316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2332846932" sldId="316"/>
            <ac:spMk id="11" creationId="{E8858BBF-51EB-C806-B05A-8AEFA9758416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16:42.119" v="26"/>
          <ac:spMkLst>
            <pc:docMk/>
            <pc:sldMk cId="2332846932" sldId="316"/>
            <ac:spMk id="12" creationId="{B65B6BC1-D5BF-96AE-0B28-914EBA603060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31:18.358" v="210" actId="20577"/>
        <pc:sldMkLst>
          <pc:docMk/>
          <pc:sldMk cId="3042419354" sldId="333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3042419354" sldId="333"/>
            <ac:spMk id="10" creationId="{012203A8-C693-0E90-D79D-EFC90E782A9E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31:18.358" v="210" actId="20577"/>
          <ac:spMkLst>
            <pc:docMk/>
            <pc:sldMk cId="3042419354" sldId="333"/>
            <ac:spMk id="12" creationId="{23C38F67-8538-61AA-CF5C-203AA8BA3999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33:40.812" v="237" actId="20577"/>
        <pc:sldMkLst>
          <pc:docMk/>
          <pc:sldMk cId="1146925228" sldId="334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1146925228" sldId="334"/>
            <ac:spMk id="13" creationId="{1C153464-C5AD-2FEA-F60C-28B7E2211845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33:40.812" v="237" actId="20577"/>
          <ac:spMkLst>
            <pc:docMk/>
            <pc:sldMk cId="1146925228" sldId="334"/>
            <ac:spMk id="14" creationId="{22E72B0D-ABFD-AE50-9C88-58548418DB08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16:36.791" v="24" actId="20577"/>
        <pc:sldMkLst>
          <pc:docMk/>
          <pc:sldMk cId="685530461" sldId="335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685530461" sldId="335"/>
            <ac:spMk id="13" creationId="{FB7DB581-71A0-CDF5-EA2A-418CFE5BD04C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16:36.791" v="24" actId="20577"/>
          <ac:spMkLst>
            <pc:docMk/>
            <pc:sldMk cId="685530461" sldId="335"/>
            <ac:spMk id="14" creationId="{8AA74743-5789-1EED-C7E4-EEDE71146361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17:40.088" v="27" actId="1076"/>
        <pc:sldMkLst>
          <pc:docMk/>
          <pc:sldMk cId="1589085463" sldId="336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17:40.088" v="27" actId="1076"/>
          <ac:spMkLst>
            <pc:docMk/>
            <pc:sldMk cId="1589085463" sldId="336"/>
            <ac:spMk id="4" creationId="{258843CB-DF52-C3A5-29E0-A12F6DD3E5A0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1589085463" sldId="336"/>
            <ac:spMk id="13" creationId="{09FA61B2-07FB-1ADA-2356-0B2E822FDFE1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16:39.260" v="25" actId="20577"/>
          <ac:spMkLst>
            <pc:docMk/>
            <pc:sldMk cId="1589085463" sldId="336"/>
            <ac:spMk id="14" creationId="{F798E4C8-7674-4DC3-6A5F-45A7B9FAE8A1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42:02.487" v="293" actId="20577"/>
        <pc:sldMkLst>
          <pc:docMk/>
          <pc:sldMk cId="1955526401" sldId="337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37:43.251" v="280" actId="14100"/>
          <ac:spMkLst>
            <pc:docMk/>
            <pc:sldMk cId="1955526401" sldId="337"/>
            <ac:spMk id="9" creationId="{53B0A598-FB06-2F41-B00C-143A5E3ED580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37:28.251" v="277" actId="14100"/>
          <ac:spMkLst>
            <pc:docMk/>
            <pc:sldMk cId="1955526401" sldId="337"/>
            <ac:spMk id="10" creationId="{0158C7E7-CD9C-BE74-874E-DCB1D9051474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1955526401" sldId="337"/>
            <ac:spMk id="11" creationId="{1D4FCF33-6CC7-0AD6-E78C-A2E017AE2FDA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42:02.487" v="293" actId="20577"/>
          <ac:spMkLst>
            <pc:docMk/>
            <pc:sldMk cId="1955526401" sldId="337"/>
            <ac:spMk id="12" creationId="{73D6C224-F1CA-4174-2518-720FC961639F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47:44.442" v="353" actId="20577"/>
        <pc:sldMkLst>
          <pc:docMk/>
          <pc:sldMk cId="547716748" sldId="338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547716748" sldId="338"/>
            <ac:spMk id="11" creationId="{0747F415-197E-6EC8-4F3B-6A86A95673A6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47:44.442" v="353" actId="20577"/>
          <ac:spMkLst>
            <pc:docMk/>
            <pc:sldMk cId="547716748" sldId="338"/>
            <ac:spMk id="12" creationId="{62696375-7148-59F6-1949-9A38D8A12537}"/>
          </ac:spMkLst>
        </pc:spChg>
      </pc:sldChg>
      <pc:sldChg chg="modSp delCm">
        <pc:chgData name="Vivienne Ohlenforst" userId="S::vivienne.ohlenforst_modus-zad.de#ext#@violencepreventionnetx.onmicrosoft.com::bea1ed21-3cb9-4ae1-917b-6ee1a9022d6d" providerId="AD" clId="Web-{F6640E3D-7A17-4E46-86B7-F29B5FA2B200}" dt="2023-08-15T15:05:09.510" v="594" actId="20577"/>
        <pc:sldMkLst>
          <pc:docMk/>
          <pc:sldMk cId="1210701597" sldId="339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5:04:21.197" v="587" actId="20577"/>
          <ac:spMkLst>
            <pc:docMk/>
            <pc:sldMk cId="1210701597" sldId="339"/>
            <ac:spMk id="4" creationId="{258843CB-DF52-C3A5-29E0-A12F6DD3E5A0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1210701597" sldId="339"/>
            <ac:spMk id="11" creationId="{2227D8CA-5D82-88F4-17E6-55AD0B724481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5:05:09.510" v="594" actId="20577"/>
          <ac:spMkLst>
            <pc:docMk/>
            <pc:sldMk cId="1210701597" sldId="339"/>
            <ac:spMk id="12" creationId="{66AD8C73-766B-7541-9BB4-A20A1166576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_modus-zad.de#ext#@violencepreventionnetx.onmicrosoft.com::bea1ed21-3cb9-4ae1-917b-6ee1a9022d6d" providerId="AD" clId="Web-{F6640E3D-7A17-4E46-86B7-F29B5FA2B200}" dt="2023-08-15T15:04:01.166" v="585"/>
              <pc2:cmMkLst xmlns:pc2="http://schemas.microsoft.com/office/powerpoint/2019/9/main/command">
                <pc:docMk/>
                <pc:sldMk cId="1210701597" sldId="339"/>
                <pc2:cmMk id="{527AC259-7968-4B64-982E-376F1841F511}"/>
              </pc2:cmMkLst>
            </pc226:cmChg>
          </p:ext>
        </pc:extLst>
      </pc:sldChg>
      <pc:sldChg chg="modSp">
        <pc:chgData name="Vivienne Ohlenforst" userId="S::vivienne.ohlenforst_modus-zad.de#ext#@violencepreventionnetx.onmicrosoft.com::bea1ed21-3cb9-4ae1-917b-6ee1a9022d6d" providerId="AD" clId="Web-{F6640E3D-7A17-4E46-86B7-F29B5FA2B200}" dt="2023-08-15T14:37:57.110" v="281" actId="14100"/>
        <pc:sldMkLst>
          <pc:docMk/>
          <pc:sldMk cId="683964092" sldId="340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37:57.110" v="281" actId="14100"/>
          <ac:spMkLst>
            <pc:docMk/>
            <pc:sldMk cId="683964092" sldId="340"/>
            <ac:spMk id="8" creationId="{0AAA26AF-4771-A028-981D-6CE6ECD3970E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683964092" sldId="340"/>
            <ac:spMk id="10" creationId="{94945DA6-331B-C836-3A7E-5F825878729F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16:42.119" v="26"/>
          <ac:spMkLst>
            <pc:docMk/>
            <pc:sldMk cId="683964092" sldId="340"/>
            <ac:spMk id="13" creationId="{8952D9B2-C4A2-2EA0-8875-B37B0D5E5872}"/>
          </ac:spMkLst>
        </pc:spChg>
      </pc:sldChg>
      <pc:sldChg chg="modSp delCm modCm">
        <pc:chgData name="Vivienne Ohlenforst" userId="S::vivienne.ohlenforst_modus-zad.de#ext#@violencepreventionnetx.onmicrosoft.com::bea1ed21-3cb9-4ae1-917b-6ee1a9022d6d" providerId="AD" clId="Web-{F6640E3D-7A17-4E46-86B7-F29B5FA2B200}" dt="2023-08-15T14:58:25.539" v="548" actId="20577"/>
        <pc:sldMkLst>
          <pc:docMk/>
          <pc:sldMk cId="4223509961" sldId="389"/>
        </pc:sldMkLst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05:32.397" v="0"/>
          <ac:spMkLst>
            <pc:docMk/>
            <pc:sldMk cId="4223509961" sldId="389"/>
            <ac:spMk id="11" creationId="{069ED55C-64E3-59EC-38AE-FE0B794F77E0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F6640E3D-7A17-4E46-86B7-F29B5FA2B200}" dt="2023-08-15T14:58:25.539" v="548" actId="20577"/>
          <ac:spMkLst>
            <pc:docMk/>
            <pc:sldMk cId="4223509961" sldId="389"/>
            <ac:spMk id="12" creationId="{FDD24BE9-7536-3D2A-59B0-18CE1707D85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ivienne Ohlenforst" userId="S::vivienne.ohlenforst_modus-zad.de#ext#@violencepreventionnetx.onmicrosoft.com::bea1ed21-3cb9-4ae1-917b-6ee1a9022d6d" providerId="AD" clId="Web-{F6640E3D-7A17-4E46-86B7-F29B5FA2B200}" dt="2023-08-15T14:57:56.679" v="538"/>
              <pc2:cmMkLst xmlns:pc2="http://schemas.microsoft.com/office/powerpoint/2019/9/main/command">
                <pc:docMk/>
                <pc:sldMk cId="4223509961" sldId="389"/>
                <pc2:cmMk id="{33ACEEE3-57C3-44F6-86DE-586BC517F34D}"/>
              </pc2:cmMkLst>
            </pc226:cmChg>
          </p:ext>
        </pc:extLst>
      </pc:sldChg>
    </pc:docChg>
  </pc:docChgLst>
  <pc:docChgLst>
    <pc:chgData name="Vivienne Ohlenforst" userId="S::vivienne.ohlenforst@violence-prevention-network.de::11d4ca12-03c3-427e-8e33-479fb58585df" providerId="AD" clId="Web-{E5E31045-D433-4513-BF85-30230ABFFC40}"/>
    <pc:docChg chg="addSld modSld">
      <pc:chgData name="Vivienne Ohlenforst" userId="S::vivienne.ohlenforst@violence-prevention-network.de::11d4ca12-03c3-427e-8e33-479fb58585df" providerId="AD" clId="Web-{E5E31045-D433-4513-BF85-30230ABFFC40}" dt="2023-02-14T11:37:10.304" v="411" actId="1076"/>
      <pc:docMkLst>
        <pc:docMk/>
      </pc:docMkLst>
      <pc:sldChg chg="modSp">
        <pc:chgData name="Vivienne Ohlenforst" userId="S::vivienne.ohlenforst@violence-prevention-network.de::11d4ca12-03c3-427e-8e33-479fb58585df" providerId="AD" clId="Web-{E5E31045-D433-4513-BF85-30230ABFFC40}" dt="2023-02-14T11:36:49.398" v="409" actId="20577"/>
        <pc:sldMkLst>
          <pc:docMk/>
          <pc:sldMk cId="698368671" sldId="262"/>
        </pc:sldMkLst>
        <pc:spChg chg="mod">
          <ac:chgData name="Vivienne Ohlenforst" userId="S::vivienne.ohlenforst@violence-prevention-network.de::11d4ca12-03c3-427e-8e33-479fb58585df" providerId="AD" clId="Web-{E5E31045-D433-4513-BF85-30230ABFFC40}" dt="2023-02-14T11:36:49.398" v="409" actId="20577"/>
          <ac:spMkLst>
            <pc:docMk/>
            <pc:sldMk cId="698368671" sldId="262"/>
            <ac:spMk id="4" creationId="{99D933B6-2781-4FBD-8397-81694817A079}"/>
          </ac:spMkLst>
        </pc:spChg>
      </pc:sldChg>
      <pc:sldChg chg="mod modShow">
        <pc:chgData name="Vivienne Ohlenforst" userId="S::vivienne.ohlenforst@violence-prevention-network.de::11d4ca12-03c3-427e-8e33-479fb58585df" providerId="AD" clId="Web-{E5E31045-D433-4513-BF85-30230ABFFC40}" dt="2023-02-14T11:14:44.139" v="0"/>
        <pc:sldMkLst>
          <pc:docMk/>
          <pc:sldMk cId="1800746621" sldId="366"/>
        </pc:sldMkLst>
      </pc:sldChg>
      <pc:sldChg chg="mod modShow">
        <pc:chgData name="Vivienne Ohlenforst" userId="S::vivienne.ohlenforst@violence-prevention-network.de::11d4ca12-03c3-427e-8e33-479fb58585df" providerId="AD" clId="Web-{E5E31045-D433-4513-BF85-30230ABFFC40}" dt="2023-02-14T11:26:26.331" v="234"/>
        <pc:sldMkLst>
          <pc:docMk/>
          <pc:sldMk cId="948301800" sldId="370"/>
        </pc:sldMkLst>
      </pc:sldChg>
      <pc:sldChg chg="modSp">
        <pc:chgData name="Vivienne Ohlenforst" userId="S::vivienne.ohlenforst@violence-prevention-network.de::11d4ca12-03c3-427e-8e33-479fb58585df" providerId="AD" clId="Web-{E5E31045-D433-4513-BF85-30230ABFFC40}" dt="2023-02-14T11:37:10.304" v="411" actId="1076"/>
        <pc:sldMkLst>
          <pc:docMk/>
          <pc:sldMk cId="3468883111" sldId="372"/>
        </pc:sldMkLst>
        <pc:spChg chg="mod">
          <ac:chgData name="Vivienne Ohlenforst" userId="S::vivienne.ohlenforst@violence-prevention-network.de::11d4ca12-03c3-427e-8e33-479fb58585df" providerId="AD" clId="Web-{E5E31045-D433-4513-BF85-30230ABFFC40}" dt="2023-02-14T11:37:05.570" v="410" actId="1076"/>
          <ac:spMkLst>
            <pc:docMk/>
            <pc:sldMk cId="3468883111" sldId="372"/>
            <ac:spMk id="6" creationId="{D52F5022-7DB0-860D-6B1D-639EAEC1A401}"/>
          </ac:spMkLst>
        </pc:spChg>
        <pc:spChg chg="mod">
          <ac:chgData name="Vivienne Ohlenforst" userId="S::vivienne.ohlenforst@violence-prevention-network.de::11d4ca12-03c3-427e-8e33-479fb58585df" providerId="AD" clId="Web-{E5E31045-D433-4513-BF85-30230ABFFC40}" dt="2023-02-14T11:37:10.304" v="411" actId="1076"/>
          <ac:spMkLst>
            <pc:docMk/>
            <pc:sldMk cId="3468883111" sldId="372"/>
            <ac:spMk id="18" creationId="{5A6234B8-8F75-5C10-53D4-24FC9B4550F6}"/>
          </ac:spMkLst>
        </pc:spChg>
      </pc:sldChg>
      <pc:sldChg chg="modSp">
        <pc:chgData name="Vivienne Ohlenforst" userId="S::vivienne.ohlenforst@violence-prevention-network.de::11d4ca12-03c3-427e-8e33-479fb58585df" providerId="AD" clId="Web-{E5E31045-D433-4513-BF85-30230ABFFC40}" dt="2023-02-14T11:27:16.394" v="236" actId="20577"/>
        <pc:sldMkLst>
          <pc:docMk/>
          <pc:sldMk cId="2615919891" sldId="375"/>
        </pc:sldMkLst>
        <pc:spChg chg="mod">
          <ac:chgData name="Vivienne Ohlenforst" userId="S::vivienne.ohlenforst@violence-prevention-network.de::11d4ca12-03c3-427e-8e33-479fb58585df" providerId="AD" clId="Web-{E5E31045-D433-4513-BF85-30230ABFFC40}" dt="2023-02-14T11:27:16.394" v="236" actId="20577"/>
          <ac:spMkLst>
            <pc:docMk/>
            <pc:sldMk cId="2615919891" sldId="375"/>
            <ac:spMk id="35" creationId="{20768186-6C7D-FCA1-BBF9-28CD417E2ACB}"/>
          </ac:spMkLst>
        </pc:spChg>
      </pc:sldChg>
      <pc:sldChg chg="modSp">
        <pc:chgData name="Vivienne Ohlenforst" userId="S::vivienne.ohlenforst@violence-prevention-network.de::11d4ca12-03c3-427e-8e33-479fb58585df" providerId="AD" clId="Web-{E5E31045-D433-4513-BF85-30230ABFFC40}" dt="2023-02-14T11:35:53.226" v="393" actId="20577"/>
        <pc:sldMkLst>
          <pc:docMk/>
          <pc:sldMk cId="2190587015" sldId="381"/>
        </pc:sldMkLst>
        <pc:spChg chg="mod">
          <ac:chgData name="Vivienne Ohlenforst" userId="S::vivienne.ohlenforst@violence-prevention-network.de::11d4ca12-03c3-427e-8e33-479fb58585df" providerId="AD" clId="Web-{E5E31045-D433-4513-BF85-30230ABFFC40}" dt="2023-02-14T11:34:31.194" v="362" actId="20577"/>
          <ac:spMkLst>
            <pc:docMk/>
            <pc:sldMk cId="2190587015" sldId="381"/>
            <ac:spMk id="10" creationId="{4342753B-FEFF-4F7F-8AC8-65236DB8573E}"/>
          </ac:spMkLst>
        </pc:spChg>
        <pc:spChg chg="mod">
          <ac:chgData name="Vivienne Ohlenforst" userId="S::vivienne.ohlenforst@violence-prevention-network.de::11d4ca12-03c3-427e-8e33-479fb58585df" providerId="AD" clId="Web-{E5E31045-D433-4513-BF85-30230ABFFC40}" dt="2023-02-14T11:35:53.226" v="393" actId="20577"/>
          <ac:spMkLst>
            <pc:docMk/>
            <pc:sldMk cId="2190587015" sldId="381"/>
            <ac:spMk id="13" creationId="{29B75DD6-9FED-AA07-BFA7-B594367F58C6}"/>
          </ac:spMkLst>
        </pc:spChg>
      </pc:sldChg>
      <pc:sldChg chg="modSp">
        <pc:chgData name="Vivienne Ohlenforst" userId="S::vivienne.ohlenforst@violence-prevention-network.de::11d4ca12-03c3-427e-8e33-479fb58585df" providerId="AD" clId="Web-{E5E31045-D433-4513-BF85-30230ABFFC40}" dt="2023-02-14T11:31:18.146" v="264" actId="20577"/>
        <pc:sldMkLst>
          <pc:docMk/>
          <pc:sldMk cId="1236178646" sldId="382"/>
        </pc:sldMkLst>
        <pc:spChg chg="mod">
          <ac:chgData name="Vivienne Ohlenforst" userId="S::vivienne.ohlenforst@violence-prevention-network.de::11d4ca12-03c3-427e-8e33-479fb58585df" providerId="AD" clId="Web-{E5E31045-D433-4513-BF85-30230ABFFC40}" dt="2023-02-14T11:31:18.146" v="264" actId="20577"/>
          <ac:spMkLst>
            <pc:docMk/>
            <pc:sldMk cId="1236178646" sldId="382"/>
            <ac:spMk id="7" creationId="{3177B116-B369-0F8F-5A1A-64DD39F97EA6}"/>
          </ac:spMkLst>
        </pc:spChg>
        <pc:spChg chg="mod">
          <ac:chgData name="Vivienne Ohlenforst" userId="S::vivienne.ohlenforst@violence-prevention-network.de::11d4ca12-03c3-427e-8e33-479fb58585df" providerId="AD" clId="Web-{E5E31045-D433-4513-BF85-30230ABFFC40}" dt="2023-02-14T11:30:25.755" v="245" actId="20577"/>
          <ac:spMkLst>
            <pc:docMk/>
            <pc:sldMk cId="1236178646" sldId="382"/>
            <ac:spMk id="9" creationId="{DB978321-DE3C-506A-938D-7AFD76A925D9}"/>
          </ac:spMkLst>
        </pc:spChg>
      </pc:sldChg>
      <pc:sldChg chg="delSp modSp new">
        <pc:chgData name="Vivienne Ohlenforst" userId="S::vivienne.ohlenforst@violence-prevention-network.de::11d4ca12-03c3-427e-8e33-479fb58585df" providerId="AD" clId="Web-{E5E31045-D433-4513-BF85-30230ABFFC40}" dt="2023-02-14T11:21:35.423" v="69" actId="20577"/>
        <pc:sldMkLst>
          <pc:docMk/>
          <pc:sldMk cId="3497765718" sldId="384"/>
        </pc:sldMkLst>
        <pc:spChg chg="mod">
          <ac:chgData name="Vivienne Ohlenforst" userId="S::vivienne.ohlenforst@violence-prevention-network.de::11d4ca12-03c3-427e-8e33-479fb58585df" providerId="AD" clId="Web-{E5E31045-D433-4513-BF85-30230ABFFC40}" dt="2023-02-14T11:16:11.514" v="13" actId="1076"/>
          <ac:spMkLst>
            <pc:docMk/>
            <pc:sldMk cId="3497765718" sldId="384"/>
            <ac:spMk id="2" creationId="{4365F463-8849-F3A9-224B-3441245014D5}"/>
          </ac:spMkLst>
        </pc:spChg>
        <pc:spChg chg="mod">
          <ac:chgData name="Vivienne Ohlenforst" userId="S::vivienne.ohlenforst@violence-prevention-network.de::11d4ca12-03c3-427e-8e33-479fb58585df" providerId="AD" clId="Web-{E5E31045-D433-4513-BF85-30230ABFFC40}" dt="2023-02-14T11:21:35.423" v="69" actId="20577"/>
          <ac:spMkLst>
            <pc:docMk/>
            <pc:sldMk cId="3497765718" sldId="384"/>
            <ac:spMk id="3" creationId="{163D5C83-1B08-E321-BB8F-290B00E0B940}"/>
          </ac:spMkLst>
        </pc:spChg>
        <pc:spChg chg="del">
          <ac:chgData name="Vivienne Ohlenforst" userId="S::vivienne.ohlenforst@violence-prevention-network.de::11d4ca12-03c3-427e-8e33-479fb58585df" providerId="AD" clId="Web-{E5E31045-D433-4513-BF85-30230ABFFC40}" dt="2023-02-14T11:16:15.952" v="14"/>
          <ac:spMkLst>
            <pc:docMk/>
            <pc:sldMk cId="3497765718" sldId="384"/>
            <ac:spMk id="6" creationId="{E5E0DC4A-B541-2043-16FA-493A2A0D12FF}"/>
          </ac:spMkLst>
        </pc:spChg>
      </pc:sldChg>
      <pc:sldChg chg="modSp new">
        <pc:chgData name="Vivienne Ohlenforst" userId="S::vivienne.ohlenforst@violence-prevention-network.de::11d4ca12-03c3-427e-8e33-479fb58585df" providerId="AD" clId="Web-{E5E31045-D433-4513-BF85-30230ABFFC40}" dt="2023-02-14T11:26:11.925" v="233" actId="20577"/>
        <pc:sldMkLst>
          <pc:docMk/>
          <pc:sldMk cId="258882068" sldId="385"/>
        </pc:sldMkLst>
        <pc:spChg chg="mod">
          <ac:chgData name="Vivienne Ohlenforst" userId="S::vivienne.ohlenforst@violence-prevention-network.de::11d4ca12-03c3-427e-8e33-479fb58585df" providerId="AD" clId="Web-{E5E31045-D433-4513-BF85-30230ABFFC40}" dt="2023-02-14T11:22:28.830" v="88" actId="20577"/>
          <ac:spMkLst>
            <pc:docMk/>
            <pc:sldMk cId="258882068" sldId="385"/>
            <ac:spMk id="2" creationId="{965DA483-A64A-0285-E737-687B4228BBCF}"/>
          </ac:spMkLst>
        </pc:spChg>
        <pc:spChg chg="mod">
          <ac:chgData name="Vivienne Ohlenforst" userId="S::vivienne.ohlenforst@violence-prevention-network.de::11d4ca12-03c3-427e-8e33-479fb58585df" providerId="AD" clId="Web-{E5E31045-D433-4513-BF85-30230ABFFC40}" dt="2023-02-14T11:26:11.925" v="233" actId="20577"/>
          <ac:spMkLst>
            <pc:docMk/>
            <pc:sldMk cId="258882068" sldId="385"/>
            <ac:spMk id="3" creationId="{21DD5D05-00BB-BA0C-4846-FC3BADEF866E}"/>
          </ac:spMkLst>
        </pc:spChg>
      </pc:sldChg>
    </pc:docChg>
  </pc:docChgLst>
  <pc:docChgLst>
    <pc:chgData name="Alexandra Korn" userId="S::alexandra.korn@violence-prevention-network.de::7ea8e0b4-8538-4f1b-ac1e-5615e2dcd290" providerId="AD" clId="Web-{909E9291-793A-4CB1-E555-7C2AE279449F}"/>
    <pc:docChg chg="modSld">
      <pc:chgData name="Alexandra Korn" userId="S::alexandra.korn@violence-prevention-network.de::7ea8e0b4-8538-4f1b-ac1e-5615e2dcd290" providerId="AD" clId="Web-{909E9291-793A-4CB1-E555-7C2AE279449F}" dt="2023-09-01T13:32:05.972" v="13" actId="1076"/>
      <pc:docMkLst>
        <pc:docMk/>
      </pc:docMkLst>
      <pc:sldChg chg="modSp">
        <pc:chgData name="Alexandra Korn" userId="S::alexandra.korn@violence-prevention-network.de::7ea8e0b4-8538-4f1b-ac1e-5615e2dcd290" providerId="AD" clId="Web-{909E9291-793A-4CB1-E555-7C2AE279449F}" dt="2023-09-01T13:32:05.972" v="13" actId="1076"/>
        <pc:sldMkLst>
          <pc:docMk/>
          <pc:sldMk cId="881074634" sldId="318"/>
        </pc:sldMkLst>
        <pc:spChg chg="mod">
          <ac:chgData name="Alexandra Korn" userId="S::alexandra.korn@violence-prevention-network.de::7ea8e0b4-8538-4f1b-ac1e-5615e2dcd290" providerId="AD" clId="Web-{909E9291-793A-4CB1-E555-7C2AE279449F}" dt="2023-09-01T13:32:05.972" v="13" actId="1076"/>
          <ac:spMkLst>
            <pc:docMk/>
            <pc:sldMk cId="881074634" sldId="318"/>
            <ac:spMk id="2" creationId="{CC1FF0F2-2121-5800-D396-2DA576FDB16D}"/>
          </ac:spMkLst>
        </pc:spChg>
        <pc:spChg chg="mod">
          <ac:chgData name="Alexandra Korn" userId="S::alexandra.korn@violence-prevention-network.de::7ea8e0b4-8538-4f1b-ac1e-5615e2dcd290" providerId="AD" clId="Web-{909E9291-793A-4CB1-E555-7C2AE279449F}" dt="2023-09-01T13:32:02.081" v="12" actId="14100"/>
          <ac:spMkLst>
            <pc:docMk/>
            <pc:sldMk cId="881074634" sldId="318"/>
            <ac:spMk id="3" creationId="{49676C89-5289-CD34-88DF-08CDBB837331}"/>
          </ac:spMkLst>
        </pc:spChg>
      </pc:sldChg>
    </pc:docChg>
  </pc:docChgLst>
  <pc:docChgLst>
    <pc:chgData name="Michele Leaman" userId="S::michele.leaman@violence-prevention-network.de::d3bee6db-b063-4482-8b14-a65d49d7e22a" providerId="AD" clId="Web-{5F172A0A-6CC4-49F1-B755-1E50A71C508C}"/>
    <pc:docChg chg="mod addSld delSld modSld sldOrd">
      <pc:chgData name="Michele Leaman" userId="S::michele.leaman@violence-prevention-network.de::d3bee6db-b063-4482-8b14-a65d49d7e22a" providerId="AD" clId="Web-{5F172A0A-6CC4-49F1-B755-1E50A71C508C}" dt="2023-02-13T00:19:07.107" v="4643" actId="20577"/>
      <pc:docMkLst>
        <pc:docMk/>
      </pc:docMkLst>
      <pc:sldChg chg="mod modShow">
        <pc:chgData name="Michele Leaman" userId="S::michele.leaman@violence-prevention-network.de::d3bee6db-b063-4482-8b14-a65d49d7e22a" providerId="AD" clId="Web-{5F172A0A-6CC4-49F1-B755-1E50A71C508C}" dt="2023-02-12T10:23:41.825" v="1611"/>
        <pc:sldMkLst>
          <pc:docMk/>
          <pc:sldMk cId="634495044" sldId="258"/>
        </pc:sldMkLst>
      </pc:sldChg>
      <pc:sldChg chg="ord">
        <pc:chgData name="Michele Leaman" userId="S::michele.leaman@violence-prevention-network.de::d3bee6db-b063-4482-8b14-a65d49d7e22a" providerId="AD" clId="Web-{5F172A0A-6CC4-49F1-B755-1E50A71C508C}" dt="2023-02-12T10:52:24.516" v="2467"/>
        <pc:sldMkLst>
          <pc:docMk/>
          <pc:sldMk cId="2223959205" sldId="260"/>
        </pc:sldMkLst>
      </pc:sldChg>
      <pc:sldChg chg="addCm">
        <pc:chgData name="Michele Leaman" userId="S::michele.leaman@violence-prevention-network.de::d3bee6db-b063-4482-8b14-a65d49d7e22a" providerId="AD" clId="Web-{5F172A0A-6CC4-49F1-B755-1E50A71C508C}" dt="2023-02-12T10:57:17.396" v="2507"/>
        <pc:sldMkLst>
          <pc:docMk/>
          <pc:sldMk cId="698368671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chele Leaman" userId="S::michele.leaman@violence-prevention-network.de::d3bee6db-b063-4482-8b14-a65d49d7e22a" providerId="AD" clId="Web-{5F172A0A-6CC4-49F1-B755-1E50A71C508C}" dt="2023-02-12T10:57:17.396" v="2507"/>
              <pc2:cmMkLst xmlns:pc2="http://schemas.microsoft.com/office/powerpoint/2019/9/main/command">
                <pc:docMk/>
                <pc:sldMk cId="698368671" sldId="262"/>
                <pc2:cmMk id="{98952FBB-E8D8-4F9C-8EE5-DA01E22F78DA}"/>
              </pc2:cmMkLst>
            </pc226:cmChg>
          </p:ext>
        </pc:extLst>
      </pc:sldChg>
      <pc:sldChg chg="mod modShow addCm">
        <pc:chgData name="Michele Leaman" userId="S::michele.leaman@violence-prevention-network.de::d3bee6db-b063-4482-8b14-a65d49d7e22a" providerId="AD" clId="Web-{5F172A0A-6CC4-49F1-B755-1E50A71C508C}" dt="2023-02-12T10:24:52.764" v="1640"/>
        <pc:sldMkLst>
          <pc:docMk/>
          <pc:sldMk cId="486692314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chele Leaman" userId="S::michele.leaman@violence-prevention-network.de::d3bee6db-b063-4482-8b14-a65d49d7e22a" providerId="AD" clId="Web-{5F172A0A-6CC4-49F1-B755-1E50A71C508C}" dt="2023-02-12T09:39:05.272" v="578"/>
              <pc2:cmMkLst xmlns:pc2="http://schemas.microsoft.com/office/powerpoint/2019/9/main/command">
                <pc:docMk/>
                <pc:sldMk cId="486692314" sldId="281"/>
                <pc2:cmMk id="{8B696880-E22D-448F-A480-9879B632A1B4}"/>
              </pc2:cmMkLst>
            </pc226:cmChg>
          </p:ext>
        </pc:extLst>
      </pc:sldChg>
      <pc:sldChg chg="mod modShow addCm">
        <pc:chgData name="Michele Leaman" userId="S::michele.leaman@violence-prevention-network.de::d3bee6db-b063-4482-8b14-a65d49d7e22a" providerId="AD" clId="Web-{5F172A0A-6CC4-49F1-B755-1E50A71C508C}" dt="2023-02-12T10:25:06.514" v="1642"/>
        <pc:sldMkLst>
          <pc:docMk/>
          <pc:sldMk cId="1011794905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chele Leaman" userId="S::michele.leaman@violence-prevention-network.de::d3bee6db-b063-4482-8b14-a65d49d7e22a" providerId="AD" clId="Web-{5F172A0A-6CC4-49F1-B755-1E50A71C508C}" dt="2023-02-12T09:38:27.818" v="577"/>
              <pc2:cmMkLst xmlns:pc2="http://schemas.microsoft.com/office/powerpoint/2019/9/main/command">
                <pc:docMk/>
                <pc:sldMk cId="1011794905" sldId="282"/>
                <pc2:cmMk id="{6F40D2C9-372C-480B-BB53-573EDD6F0D05}"/>
              </pc2:cmMkLst>
            </pc226:cmChg>
          </p:ext>
        </pc:extLst>
      </pc:sldChg>
      <pc:sldChg chg="modSp">
        <pc:chgData name="Michele Leaman" userId="S::michele.leaman@violence-prevention-network.de::d3bee6db-b063-4482-8b14-a65d49d7e22a" providerId="AD" clId="Web-{5F172A0A-6CC4-49F1-B755-1E50A71C508C}" dt="2023-02-12T10:42:07.581" v="2395" actId="20577"/>
        <pc:sldMkLst>
          <pc:docMk/>
          <pc:sldMk cId="2728782968" sldId="283"/>
        </pc:sldMkLst>
        <pc:spChg chg="mod">
          <ac:chgData name="Michele Leaman" userId="S::michele.leaman@violence-prevention-network.de::d3bee6db-b063-4482-8b14-a65d49d7e22a" providerId="AD" clId="Web-{5F172A0A-6CC4-49F1-B755-1E50A71C508C}" dt="2023-02-12T10:42:07.581" v="2395" actId="20577"/>
          <ac:spMkLst>
            <pc:docMk/>
            <pc:sldMk cId="2728782968" sldId="283"/>
            <ac:spMk id="7" creationId="{61B76F14-7678-FA4D-321A-C94BD4A48C3A}"/>
          </ac:spMkLst>
        </pc:spChg>
      </pc:sldChg>
      <pc:sldChg chg="mod modShow">
        <pc:chgData name="Michele Leaman" userId="S::michele.leaman@violence-prevention-network.de::d3bee6db-b063-4482-8b14-a65d49d7e22a" providerId="AD" clId="Web-{5F172A0A-6CC4-49F1-B755-1E50A71C508C}" dt="2023-02-12T10:24:41.108" v="1639"/>
        <pc:sldMkLst>
          <pc:docMk/>
          <pc:sldMk cId="2201772709" sldId="319"/>
        </pc:sldMkLst>
      </pc:sldChg>
      <pc:sldChg chg="mod modShow">
        <pc:chgData name="Michele Leaman" userId="S::michele.leaman@violence-prevention-network.de::d3bee6db-b063-4482-8b14-a65d49d7e22a" providerId="AD" clId="Web-{5F172A0A-6CC4-49F1-B755-1E50A71C508C}" dt="2023-02-12T10:23:54.575" v="1613"/>
        <pc:sldMkLst>
          <pc:docMk/>
          <pc:sldMk cId="2622027589" sldId="320"/>
        </pc:sldMkLst>
      </pc:sldChg>
      <pc:sldChg chg="modSp">
        <pc:chgData name="Michele Leaman" userId="S::michele.leaman@violence-prevention-network.de::d3bee6db-b063-4482-8b14-a65d49d7e22a" providerId="AD" clId="Web-{5F172A0A-6CC4-49F1-B755-1E50A71C508C}" dt="2023-02-12T23:40:28.028" v="3088" actId="20577"/>
        <pc:sldMkLst>
          <pc:docMk/>
          <pc:sldMk cId="3430827430" sldId="321"/>
        </pc:sldMkLst>
        <pc:spChg chg="mod">
          <ac:chgData name="Michele Leaman" userId="S::michele.leaman@violence-prevention-network.de::d3bee6db-b063-4482-8b14-a65d49d7e22a" providerId="AD" clId="Web-{5F172A0A-6CC4-49F1-B755-1E50A71C508C}" dt="2023-02-12T10:39:59.641" v="2392" actId="1076"/>
          <ac:spMkLst>
            <pc:docMk/>
            <pc:sldMk cId="3430827430" sldId="321"/>
            <ac:spMk id="6" creationId="{8CA2A513-CC2F-58C3-75BE-3B09DE5D58AE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23:40:28.028" v="3088" actId="20577"/>
          <ac:spMkLst>
            <pc:docMk/>
            <pc:sldMk cId="3430827430" sldId="321"/>
            <ac:spMk id="8" creationId="{07766D60-016F-FCE0-E571-B280792D880C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10:39:51.094" v="2391" actId="20577"/>
          <ac:spMkLst>
            <pc:docMk/>
            <pc:sldMk cId="3430827430" sldId="321"/>
            <ac:spMk id="11" creationId="{B4A2D3F0-D7C2-5201-3F3A-C7056183A8FC}"/>
          </ac:spMkLst>
        </pc:spChg>
      </pc:sldChg>
      <pc:sldChg chg="modSp ord">
        <pc:chgData name="Michele Leaman" userId="S::michele.leaman@violence-prevention-network.de::d3bee6db-b063-4482-8b14-a65d49d7e22a" providerId="AD" clId="Web-{5F172A0A-6CC4-49F1-B755-1E50A71C508C}" dt="2023-02-12T23:43:17.701" v="3146" actId="20577"/>
        <pc:sldMkLst>
          <pc:docMk/>
          <pc:sldMk cId="3040463350" sldId="323"/>
        </pc:sldMkLst>
        <pc:spChg chg="mod">
          <ac:chgData name="Michele Leaman" userId="S::michele.leaman@violence-prevention-network.de::d3bee6db-b063-4482-8b14-a65d49d7e22a" providerId="AD" clId="Web-{5F172A0A-6CC4-49F1-B755-1E50A71C508C}" dt="2023-02-12T23:41:28.887" v="3118" actId="20577"/>
          <ac:spMkLst>
            <pc:docMk/>
            <pc:sldMk cId="3040463350" sldId="323"/>
            <ac:spMk id="6" creationId="{C193E957-B296-E886-DA14-886238E4A663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23:41:58.528" v="3123" actId="20577"/>
          <ac:spMkLst>
            <pc:docMk/>
            <pc:sldMk cId="3040463350" sldId="323"/>
            <ac:spMk id="7" creationId="{3177B116-B369-0F8F-5A1A-64DD39F97EA6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23:43:17.701" v="3146" actId="20577"/>
          <ac:spMkLst>
            <pc:docMk/>
            <pc:sldMk cId="3040463350" sldId="323"/>
            <ac:spMk id="9" creationId="{DB978321-DE3C-506A-938D-7AFD76A925D9}"/>
          </ac:spMkLst>
        </pc:spChg>
      </pc:sldChg>
      <pc:sldChg chg="modSp mod modShow addCm">
        <pc:chgData name="Michele Leaman" userId="S::michele.leaman@violence-prevention-network.de::d3bee6db-b063-4482-8b14-a65d49d7e22a" providerId="AD" clId="Web-{5F172A0A-6CC4-49F1-B755-1E50A71C508C}" dt="2023-02-12T10:14:02.470" v="1260"/>
        <pc:sldMkLst>
          <pc:docMk/>
          <pc:sldMk cId="2929153894" sldId="325"/>
        </pc:sldMkLst>
        <pc:spChg chg="mod">
          <ac:chgData name="Michele Leaman" userId="S::michele.leaman@violence-prevention-network.de::d3bee6db-b063-4482-8b14-a65d49d7e22a" providerId="AD" clId="Web-{5F172A0A-6CC4-49F1-B755-1E50A71C508C}" dt="2023-02-12T09:16:23.816" v="4" actId="20577"/>
          <ac:spMkLst>
            <pc:docMk/>
            <pc:sldMk cId="2929153894" sldId="325"/>
            <ac:spMk id="7" creationId="{62472B2C-7F2F-3806-A479-BE49C66B14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chele Leaman" userId="S::michele.leaman@violence-prevention-network.de::d3bee6db-b063-4482-8b14-a65d49d7e22a" providerId="AD" clId="Web-{5F172A0A-6CC4-49F1-B755-1E50A71C508C}" dt="2023-02-12T09:19:00.772" v="64"/>
              <pc2:cmMkLst xmlns:pc2="http://schemas.microsoft.com/office/powerpoint/2019/9/main/command">
                <pc:docMk/>
                <pc:sldMk cId="2929153894" sldId="325"/>
                <pc2:cmMk id="{40A9A1BD-A090-4F65-897E-B8332F118299}"/>
              </pc2:cmMkLst>
            </pc226:cmChg>
          </p:ext>
        </pc:extLst>
      </pc:sldChg>
      <pc:sldChg chg="mod modShow">
        <pc:chgData name="Michele Leaman" userId="S::michele.leaman@violence-prevention-network.de::d3bee6db-b063-4482-8b14-a65d49d7e22a" providerId="AD" clId="Web-{5F172A0A-6CC4-49F1-B755-1E50A71C508C}" dt="2023-02-12T10:25:26.562" v="1643"/>
        <pc:sldMkLst>
          <pc:docMk/>
          <pc:sldMk cId="1445897918" sldId="326"/>
        </pc:sldMkLst>
      </pc:sldChg>
      <pc:sldChg chg="modSp">
        <pc:chgData name="Michele Leaman" userId="S::michele.leaman@violence-prevention-network.de::d3bee6db-b063-4482-8b14-a65d49d7e22a" providerId="AD" clId="Web-{5F172A0A-6CC4-49F1-B755-1E50A71C508C}" dt="2023-02-12T23:58:34.645" v="3285" actId="20577"/>
        <pc:sldMkLst>
          <pc:docMk/>
          <pc:sldMk cId="2195382432" sldId="332"/>
        </pc:sldMkLst>
        <pc:spChg chg="mod">
          <ac:chgData name="Michele Leaman" userId="S::michele.leaman@violence-prevention-network.de::d3bee6db-b063-4482-8b14-a65d49d7e22a" providerId="AD" clId="Web-{5F172A0A-6CC4-49F1-B755-1E50A71C508C}" dt="2023-02-12T23:57:59.832" v="3249" actId="20577"/>
          <ac:spMkLst>
            <pc:docMk/>
            <pc:sldMk cId="2195382432" sldId="332"/>
            <ac:spMk id="6" creationId="{C193E957-B296-E886-DA14-886238E4A663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23:58:34.645" v="3285" actId="20577"/>
          <ac:spMkLst>
            <pc:docMk/>
            <pc:sldMk cId="2195382432" sldId="332"/>
            <ac:spMk id="7" creationId="{3177B116-B369-0F8F-5A1A-64DD39F97EA6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23:45:45.061" v="3173" actId="20577"/>
          <ac:spMkLst>
            <pc:docMk/>
            <pc:sldMk cId="2195382432" sldId="332"/>
            <ac:spMk id="9" creationId="{DB978321-DE3C-506A-938D-7AFD76A925D9}"/>
          </ac:spMkLst>
        </pc:spChg>
      </pc:sldChg>
      <pc:sldChg chg="delSp modSp add replId">
        <pc:chgData name="Michele Leaman" userId="S::michele.leaman@violence-prevention-network.de::d3bee6db-b063-4482-8b14-a65d49d7e22a" providerId="AD" clId="Web-{5F172A0A-6CC4-49F1-B755-1E50A71C508C}" dt="2023-02-12T23:44:37.514" v="3170" actId="20577"/>
        <pc:sldMkLst>
          <pc:docMk/>
          <pc:sldMk cId="2340837947" sldId="364"/>
        </pc:sldMkLst>
        <pc:spChg chg="mod">
          <ac:chgData name="Michele Leaman" userId="S::michele.leaman@violence-prevention-network.de::d3bee6db-b063-4482-8b14-a65d49d7e22a" providerId="AD" clId="Web-{5F172A0A-6CC4-49F1-B755-1E50A71C508C}" dt="2023-02-12T10:14:43.158" v="1265" actId="1076"/>
          <ac:spMkLst>
            <pc:docMk/>
            <pc:sldMk cId="2340837947" sldId="364"/>
            <ac:spMk id="2" creationId="{D143D2CA-498E-4726-A85A-FE61CCEDEE26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23:44:37.514" v="3170" actId="20577"/>
          <ac:spMkLst>
            <pc:docMk/>
            <pc:sldMk cId="2340837947" sldId="364"/>
            <ac:spMk id="7" creationId="{62472B2C-7F2F-3806-A479-BE49C66B148C}"/>
          </ac:spMkLst>
        </pc:spChg>
        <pc:spChg chg="del">
          <ac:chgData name="Michele Leaman" userId="S::michele.leaman@violence-prevention-network.de::d3bee6db-b063-4482-8b14-a65d49d7e22a" providerId="AD" clId="Web-{5F172A0A-6CC4-49F1-B755-1E50A71C508C}" dt="2023-02-12T09:30:00.144" v="484"/>
          <ac:spMkLst>
            <pc:docMk/>
            <pc:sldMk cId="2340837947" sldId="364"/>
            <ac:spMk id="14" creationId="{0F3EAD6A-4CCE-3FAF-6CA8-7C0AAD2AE627}"/>
          </ac:spMkLst>
        </pc:spChg>
        <pc:spChg chg="del">
          <ac:chgData name="Michele Leaman" userId="S::michele.leaman@violence-prevention-network.de::d3bee6db-b063-4482-8b14-a65d49d7e22a" providerId="AD" clId="Web-{5F172A0A-6CC4-49F1-B755-1E50A71C508C}" dt="2023-02-12T09:30:05.176" v="485"/>
          <ac:spMkLst>
            <pc:docMk/>
            <pc:sldMk cId="2340837947" sldId="364"/>
            <ac:spMk id="15" creationId="{66FF78A2-6C06-5908-0EB2-A52938174CDA}"/>
          </ac:spMkLst>
        </pc:spChg>
        <pc:grpChg chg="del">
          <ac:chgData name="Michele Leaman" userId="S::michele.leaman@violence-prevention-network.de::d3bee6db-b063-4482-8b14-a65d49d7e22a" providerId="AD" clId="Web-{5F172A0A-6CC4-49F1-B755-1E50A71C508C}" dt="2023-02-12T09:29:52.566" v="483"/>
          <ac:grpSpMkLst>
            <pc:docMk/>
            <pc:sldMk cId="2340837947" sldId="364"/>
            <ac:grpSpMk id="10" creationId="{9F8CC241-02BE-6D38-D3BC-2D260B0D7A29}"/>
          </ac:grpSpMkLst>
        </pc:grpChg>
        <pc:grpChg chg="del">
          <ac:chgData name="Michele Leaman" userId="S::michele.leaman@violence-prevention-network.de::d3bee6db-b063-4482-8b14-a65d49d7e22a" providerId="AD" clId="Web-{5F172A0A-6CC4-49F1-B755-1E50A71C508C}" dt="2023-02-12T09:27:47.220" v="382"/>
          <ac:grpSpMkLst>
            <pc:docMk/>
            <pc:sldMk cId="2340837947" sldId="364"/>
            <ac:grpSpMk id="24" creationId="{24782506-DE99-357E-4483-FD1955189439}"/>
          </ac:grpSpMkLst>
        </pc:grpChg>
        <pc:grpChg chg="del">
          <ac:chgData name="Michele Leaman" userId="S::michele.leaman@violence-prevention-network.de::d3bee6db-b063-4482-8b14-a65d49d7e22a" providerId="AD" clId="Web-{5F172A0A-6CC4-49F1-B755-1E50A71C508C}" dt="2023-02-12T09:27:49.314" v="383"/>
          <ac:grpSpMkLst>
            <pc:docMk/>
            <pc:sldMk cId="2340837947" sldId="364"/>
            <ac:grpSpMk id="25" creationId="{C10B2CD1-0F5B-0FD5-F0AC-837D752A2D3C}"/>
          </ac:grpSpMkLst>
        </pc:grpChg>
      </pc:sldChg>
      <pc:sldChg chg="new del">
        <pc:chgData name="Michele Leaman" userId="S::michele.leaman@violence-prevention-network.de::d3bee6db-b063-4482-8b14-a65d49d7e22a" providerId="AD" clId="Web-{5F172A0A-6CC4-49F1-B755-1E50A71C508C}" dt="2023-02-12T09:12:25.858" v="1"/>
        <pc:sldMkLst>
          <pc:docMk/>
          <pc:sldMk cId="3724837053" sldId="364"/>
        </pc:sldMkLst>
      </pc:sldChg>
      <pc:sldChg chg="modSp add del replId">
        <pc:chgData name="Michele Leaman" userId="S::michele.leaman@violence-prevention-network.de::d3bee6db-b063-4482-8b14-a65d49d7e22a" providerId="AD" clId="Web-{5F172A0A-6CC4-49F1-B755-1E50A71C508C}" dt="2023-02-12T10:22:50.121" v="1608"/>
        <pc:sldMkLst>
          <pc:docMk/>
          <pc:sldMk cId="4266899263" sldId="365"/>
        </pc:sldMkLst>
        <pc:spChg chg="mod">
          <ac:chgData name="Michele Leaman" userId="S::michele.leaman@violence-prevention-network.de::d3bee6db-b063-4482-8b14-a65d49d7e22a" providerId="AD" clId="Web-{5F172A0A-6CC4-49F1-B755-1E50A71C508C}" dt="2023-02-12T09:27:29.142" v="381" actId="20577"/>
          <ac:spMkLst>
            <pc:docMk/>
            <pc:sldMk cId="4266899263" sldId="365"/>
            <ac:spMk id="2" creationId="{D143D2CA-498E-4726-A85A-FE61CCEDEE26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09:34:55.486" v="576" actId="20577"/>
          <ac:spMkLst>
            <pc:docMk/>
            <pc:sldMk cId="4266899263" sldId="365"/>
            <ac:spMk id="7" creationId="{62472B2C-7F2F-3806-A479-BE49C66B148C}"/>
          </ac:spMkLst>
        </pc:spChg>
      </pc:sldChg>
      <pc:sldChg chg="addSp delSp modSp add replId addCm modCm">
        <pc:chgData name="Michele Leaman" userId="S::michele.leaman@violence-prevention-network.de::d3bee6db-b063-4482-8b14-a65d49d7e22a" providerId="AD" clId="Web-{5F172A0A-6CC4-49F1-B755-1E50A71C508C}" dt="2023-02-12T23:45:07.780" v="3172" actId="20577"/>
        <pc:sldMkLst>
          <pc:docMk/>
          <pc:sldMk cId="1800746621" sldId="366"/>
        </pc:sldMkLst>
        <pc:spChg chg="del mod">
          <ac:chgData name="Michele Leaman" userId="S::michele.leaman@violence-prevention-network.de::d3bee6db-b063-4482-8b14-a65d49d7e22a" providerId="AD" clId="Web-{5F172A0A-6CC4-49F1-B755-1E50A71C508C}" dt="2023-02-12T09:50:35.489" v="822"/>
          <ac:spMkLst>
            <pc:docMk/>
            <pc:sldMk cId="1800746621" sldId="366"/>
            <ac:spMk id="5" creationId="{49EC6A31-89F9-59FE-48CF-3DCA52744D42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11:22:59.161" v="2985" actId="1076"/>
          <ac:spMkLst>
            <pc:docMk/>
            <pc:sldMk cId="1800746621" sldId="366"/>
            <ac:spMk id="6" creationId="{D52F5022-7DB0-860D-6B1D-639EAEC1A401}"/>
          </ac:spMkLst>
        </pc:spChg>
        <pc:spChg chg="add del mod topLvl">
          <ac:chgData name="Michele Leaman" userId="S::michele.leaman@violence-prevention-network.de::d3bee6db-b063-4482-8b14-a65d49d7e22a" providerId="AD" clId="Web-{5F172A0A-6CC4-49F1-B755-1E50A71C508C}" dt="2023-02-12T23:45:07.780" v="3172" actId="20577"/>
          <ac:spMkLst>
            <pc:docMk/>
            <pc:sldMk cId="1800746621" sldId="366"/>
            <ac:spMk id="10" creationId="{BA1CA058-8883-D972-083E-4CFDA42537E2}"/>
          </ac:spMkLst>
        </pc:spChg>
        <pc:spChg chg="add del mod topLvl">
          <ac:chgData name="Michele Leaman" userId="S::michele.leaman@violence-prevention-network.de::d3bee6db-b063-4482-8b14-a65d49d7e22a" providerId="AD" clId="Web-{5F172A0A-6CC4-49F1-B755-1E50A71C508C}" dt="2023-02-12T11:22:59.317" v="2991" actId="1076"/>
          <ac:spMkLst>
            <pc:docMk/>
            <pc:sldMk cId="1800746621" sldId="366"/>
            <ac:spMk id="11" creationId="{A55BAA0F-6872-DC4A-B556-FC4A403AACC6}"/>
          </ac:spMkLst>
        </pc:spChg>
        <pc:spChg chg="del mod">
          <ac:chgData name="Michele Leaman" userId="S::michele.leaman@violence-prevention-network.de::d3bee6db-b063-4482-8b14-a65d49d7e22a" providerId="AD" clId="Web-{5F172A0A-6CC4-49F1-B755-1E50A71C508C}" dt="2023-02-12T10:09:10.402" v="1170"/>
          <ac:spMkLst>
            <pc:docMk/>
            <pc:sldMk cId="1800746621" sldId="366"/>
            <ac:spMk id="12" creationId="{D0EA97FE-40F0-5E11-11D4-3E12CC0F79E8}"/>
          </ac:spMkLst>
        </pc:spChg>
        <pc:spChg chg="mod topLvl">
          <ac:chgData name="Michele Leaman" userId="S::michele.leaman@violence-prevention-network.de::d3bee6db-b063-4482-8b14-a65d49d7e22a" providerId="AD" clId="Web-{5F172A0A-6CC4-49F1-B755-1E50A71C508C}" dt="2023-02-12T11:22:59.224" v="2987" actId="1076"/>
          <ac:spMkLst>
            <pc:docMk/>
            <pc:sldMk cId="1800746621" sldId="366"/>
            <ac:spMk id="13" creationId="{1D7321B3-D789-ED96-741D-AFED92F3E0B8}"/>
          </ac:spMkLst>
        </pc:spChg>
        <pc:spChg chg="del mod topLvl">
          <ac:chgData name="Michele Leaman" userId="S::michele.leaman@violence-prevention-network.de::d3bee6db-b063-4482-8b14-a65d49d7e22a" providerId="AD" clId="Web-{5F172A0A-6CC4-49F1-B755-1E50A71C508C}" dt="2023-02-12T11:19:38.032" v="2936"/>
          <ac:spMkLst>
            <pc:docMk/>
            <pc:sldMk cId="1800746621" sldId="366"/>
            <ac:spMk id="16" creationId="{F0DF8B25-15A5-F7BF-A081-B89BC94655E4}"/>
          </ac:spMkLst>
        </pc:spChg>
        <pc:spChg chg="add mod">
          <ac:chgData name="Michele Leaman" userId="S::michele.leaman@violence-prevention-network.de::d3bee6db-b063-4482-8b14-a65d49d7e22a" providerId="AD" clId="Web-{5F172A0A-6CC4-49F1-B755-1E50A71C508C}" dt="2023-02-12T11:23:34.678" v="3003" actId="1076"/>
          <ac:spMkLst>
            <pc:docMk/>
            <pc:sldMk cId="1800746621" sldId="366"/>
            <ac:spMk id="18" creationId="{D57424F3-3535-8C0A-E7D5-AC4C47A91A6B}"/>
          </ac:spMkLst>
        </pc:spChg>
        <pc:spChg chg="mod topLvl">
          <ac:chgData name="Michele Leaman" userId="S::michele.leaman@violence-prevention-network.de::d3bee6db-b063-4482-8b14-a65d49d7e22a" providerId="AD" clId="Web-{5F172A0A-6CC4-49F1-B755-1E50A71C508C}" dt="2023-02-12T11:22:59.286" v="2990" actId="1076"/>
          <ac:spMkLst>
            <pc:docMk/>
            <pc:sldMk cId="1800746621" sldId="366"/>
            <ac:spMk id="19" creationId="{5B879D57-2EC4-FFCD-FBD2-803D87AA9424}"/>
          </ac:spMkLst>
        </pc:spChg>
        <pc:spChg chg="add mod">
          <ac:chgData name="Michele Leaman" userId="S::michele.leaman@violence-prevention-network.de::d3bee6db-b063-4482-8b14-a65d49d7e22a" providerId="AD" clId="Web-{5F172A0A-6CC4-49F1-B755-1E50A71C508C}" dt="2023-02-12T11:23:41.521" v="3004" actId="14100"/>
          <ac:spMkLst>
            <pc:docMk/>
            <pc:sldMk cId="1800746621" sldId="366"/>
            <ac:spMk id="21" creationId="{6849D915-A3C4-D0CE-09D5-872C6AD954E2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11:22:18.739" v="2966" actId="20577"/>
          <ac:spMkLst>
            <pc:docMk/>
            <pc:sldMk cId="1800746621" sldId="366"/>
            <ac:spMk id="22" creationId="{98BEB438-1167-4663-4C01-B1C42687B509}"/>
          </ac:spMkLst>
        </pc:spChg>
        <pc:spChg chg="mod topLvl">
          <ac:chgData name="Michele Leaman" userId="S::michele.leaman@violence-prevention-network.de::d3bee6db-b063-4482-8b14-a65d49d7e22a" providerId="AD" clId="Web-{5F172A0A-6CC4-49F1-B755-1E50A71C508C}" dt="2023-02-12T11:22:59.255" v="2988" actId="1076"/>
          <ac:spMkLst>
            <pc:docMk/>
            <pc:sldMk cId="1800746621" sldId="366"/>
            <ac:spMk id="24" creationId="{27FF6020-303C-3D20-C904-178371C6754A}"/>
          </ac:spMkLst>
        </pc:spChg>
        <pc:spChg chg="mod topLvl">
          <ac:chgData name="Michele Leaman" userId="S::michele.leaman@violence-prevention-network.de::d3bee6db-b063-4482-8b14-a65d49d7e22a" providerId="AD" clId="Web-{5F172A0A-6CC4-49F1-B755-1E50A71C508C}" dt="2023-02-12T11:22:59.271" v="2989" actId="1076"/>
          <ac:spMkLst>
            <pc:docMk/>
            <pc:sldMk cId="1800746621" sldId="366"/>
            <ac:spMk id="25" creationId="{9051EE36-05F3-8B64-6357-AD1C9DF809EE}"/>
          </ac:spMkLst>
        </pc:spChg>
        <pc:spChg chg="del mod topLvl">
          <ac:chgData name="Michele Leaman" userId="S::michele.leaman@violence-prevention-network.de::d3bee6db-b063-4482-8b14-a65d49d7e22a" providerId="AD" clId="Web-{5F172A0A-6CC4-49F1-B755-1E50A71C508C}" dt="2023-02-12T11:19:55.689" v="2940"/>
          <ac:spMkLst>
            <pc:docMk/>
            <pc:sldMk cId="1800746621" sldId="366"/>
            <ac:spMk id="26" creationId="{C4358A4A-208F-62A2-A773-5526097E748A}"/>
          </ac:spMkLst>
        </pc:spChg>
        <pc:spChg chg="del">
          <ac:chgData name="Michele Leaman" userId="S::michele.leaman@violence-prevention-network.de::d3bee6db-b063-4482-8b14-a65d49d7e22a" providerId="AD" clId="Web-{5F172A0A-6CC4-49F1-B755-1E50A71C508C}" dt="2023-02-12T10:09:13.542" v="1171"/>
          <ac:spMkLst>
            <pc:docMk/>
            <pc:sldMk cId="1800746621" sldId="366"/>
            <ac:spMk id="27" creationId="{CEC2E18C-B78F-6B40-4B2F-ACD32EE5601B}"/>
          </ac:spMkLst>
        </pc:spChg>
        <pc:spChg chg="add mod">
          <ac:chgData name="Michele Leaman" userId="S::michele.leaman@violence-prevention-network.de::d3bee6db-b063-4482-8b14-a65d49d7e22a" providerId="AD" clId="Web-{5F172A0A-6CC4-49F1-B755-1E50A71C508C}" dt="2023-02-12T11:22:59.396" v="2994" actId="1076"/>
          <ac:spMkLst>
            <pc:docMk/>
            <pc:sldMk cId="1800746621" sldId="366"/>
            <ac:spMk id="32" creationId="{53457AC3-C79D-FF24-CB64-EAEB4E97658F}"/>
          </ac:spMkLst>
        </pc:spChg>
        <pc:spChg chg="add mod">
          <ac:chgData name="Michele Leaman" userId="S::michele.leaman@violence-prevention-network.de::d3bee6db-b063-4482-8b14-a65d49d7e22a" providerId="AD" clId="Web-{5F172A0A-6CC4-49F1-B755-1E50A71C508C}" dt="2023-02-12T11:23:20.271" v="3001" actId="1076"/>
          <ac:spMkLst>
            <pc:docMk/>
            <pc:sldMk cId="1800746621" sldId="366"/>
            <ac:spMk id="46" creationId="{87B810A6-BBC5-6330-DD10-081DFB2FCDB9}"/>
          </ac:spMkLst>
        </pc:spChg>
        <pc:grpChg chg="del mod">
          <ac:chgData name="Michele Leaman" userId="S::michele.leaman@violence-prevention-network.de::d3bee6db-b063-4482-8b14-a65d49d7e22a" providerId="AD" clId="Web-{5F172A0A-6CC4-49F1-B755-1E50A71C508C}" dt="2023-02-12T11:05:10.874" v="2550"/>
          <ac:grpSpMkLst>
            <pc:docMk/>
            <pc:sldMk cId="1800746621" sldId="366"/>
            <ac:grpSpMk id="28" creationId="{8DAE008A-2B85-1152-96BA-F5C55B030CAC}"/>
          </ac:grpSpMkLst>
        </pc:grpChg>
        <pc:grpChg chg="del mod">
          <ac:chgData name="Michele Leaman" userId="S::michele.leaman@violence-prevention-network.de::d3bee6db-b063-4482-8b14-a65d49d7e22a" providerId="AD" clId="Web-{5F172A0A-6CC4-49F1-B755-1E50A71C508C}" dt="2023-02-12T11:05:26.734" v="2552"/>
          <ac:grpSpMkLst>
            <pc:docMk/>
            <pc:sldMk cId="1800746621" sldId="366"/>
            <ac:grpSpMk id="29" creationId="{841D9C9E-BF13-81AA-80B7-94E78B4DB2CE}"/>
          </ac:grpSpMkLst>
        </pc:grpChg>
        <pc:grpChg chg="del mod">
          <ac:chgData name="Michele Leaman" userId="S::michele.leaman@violence-prevention-network.de::d3bee6db-b063-4482-8b14-a65d49d7e22a" providerId="AD" clId="Web-{5F172A0A-6CC4-49F1-B755-1E50A71C508C}" dt="2023-02-12T11:05:58.532" v="2554"/>
          <ac:grpSpMkLst>
            <pc:docMk/>
            <pc:sldMk cId="1800746621" sldId="366"/>
            <ac:grpSpMk id="30" creationId="{0FA7AFC6-F667-8850-7A5B-0D4255D6FD90}"/>
          </ac:grpSpMkLst>
        </pc:grpChg>
        <pc:grpChg chg="mod">
          <ac:chgData name="Michele Leaman" userId="S::michele.leaman@violence-prevention-network.de::d3bee6db-b063-4482-8b14-a65d49d7e22a" providerId="AD" clId="Web-{5F172A0A-6CC4-49F1-B755-1E50A71C508C}" dt="2023-02-12T11:22:59.349" v="2992" actId="1076"/>
          <ac:grpSpMkLst>
            <pc:docMk/>
            <pc:sldMk cId="1800746621" sldId="366"/>
            <ac:grpSpMk id="31" creationId="{EC2FD95A-8F25-99AD-8A93-827C2139BCE6}"/>
          </ac:grpSpMkLst>
        </pc:grpChg>
        <pc:grpChg chg="add del mod">
          <ac:chgData name="Michele Leaman" userId="S::michele.leaman@violence-prevention-network.de::d3bee6db-b063-4482-8b14-a65d49d7e22a" providerId="AD" clId="Web-{5F172A0A-6CC4-49F1-B755-1E50A71C508C}" dt="2023-02-12T10:17:00.677" v="1279"/>
          <ac:grpSpMkLst>
            <pc:docMk/>
            <pc:sldMk cId="1800746621" sldId="366"/>
            <ac:grpSpMk id="36" creationId="{69D5CEFB-2782-4BEC-D6F1-B94E1781227E}"/>
          </ac:grpSpMkLst>
        </pc:grpChg>
        <pc:grpChg chg="add mod">
          <ac:chgData name="Michele Leaman" userId="S::michele.leaman@violence-prevention-network.de::d3bee6db-b063-4482-8b14-a65d49d7e22a" providerId="AD" clId="Web-{5F172A0A-6CC4-49F1-B755-1E50A71C508C}" dt="2023-02-12T11:22:59.458" v="2996" actId="1076"/>
          <ac:grpSpMkLst>
            <pc:docMk/>
            <pc:sldMk cId="1800746621" sldId="366"/>
            <ac:grpSpMk id="40" creationId="{6B636420-3E15-3563-E4C5-0664A9D22B63}"/>
          </ac:grpSpMkLst>
        </pc:grpChg>
        <pc:grpChg chg="add mod">
          <ac:chgData name="Michele Leaman" userId="S::michele.leaman@violence-prevention-network.de::d3bee6db-b063-4482-8b14-a65d49d7e22a" providerId="AD" clId="Web-{5F172A0A-6CC4-49F1-B755-1E50A71C508C}" dt="2023-02-12T11:22:59.427" v="2995" actId="1076"/>
          <ac:grpSpMkLst>
            <pc:docMk/>
            <pc:sldMk cId="1800746621" sldId="366"/>
            <ac:grpSpMk id="44" creationId="{5C634DAD-3DF6-03EE-A6A3-99364202FB57}"/>
          </ac:grpSpMkLst>
        </pc:grpChg>
        <pc:picChg chg="mod">
          <ac:chgData name="Michele Leaman" userId="S::michele.leaman@violence-prevention-network.de::d3bee6db-b063-4482-8b14-a65d49d7e22a" providerId="AD" clId="Web-{5F172A0A-6CC4-49F1-B755-1E50A71C508C}" dt="2023-02-12T11:22:30.692" v="2968" actId="14100"/>
          <ac:picMkLst>
            <pc:docMk/>
            <pc:sldMk cId="1800746621" sldId="366"/>
            <ac:picMk id="4" creationId="{C6B8AA0F-96F1-8A71-EB40-35116A7CF389}"/>
          </ac:picMkLst>
        </pc:picChg>
        <pc:picChg chg="mod">
          <ac:chgData name="Michele Leaman" userId="S::michele.leaman@violence-prevention-network.de::d3bee6db-b063-4482-8b14-a65d49d7e22a" providerId="AD" clId="Web-{5F172A0A-6CC4-49F1-B755-1E50A71C508C}" dt="2023-02-12T11:22:59.130" v="2984" actId="1076"/>
          <ac:picMkLst>
            <pc:docMk/>
            <pc:sldMk cId="1800746621" sldId="366"/>
            <ac:picMk id="7" creationId="{92DE325B-1114-A84D-F31B-65F791168665}"/>
          </ac:picMkLst>
        </pc:picChg>
        <pc:picChg chg="mod topLvl">
          <ac:chgData name="Michele Leaman" userId="S::michele.leaman@violence-prevention-network.de::d3bee6db-b063-4482-8b14-a65d49d7e22a" providerId="AD" clId="Web-{5F172A0A-6CC4-49F1-B755-1E50A71C508C}" dt="2023-02-12T11:22:59.192" v="2986" actId="1076"/>
          <ac:picMkLst>
            <pc:docMk/>
            <pc:sldMk cId="1800746621" sldId="366"/>
            <ac:picMk id="9" creationId="{C69760B9-9E19-ECDB-B42A-39B38DB52DA5}"/>
          </ac:picMkLst>
        </pc:picChg>
        <pc:picChg chg="del topLvl">
          <ac:chgData name="Michele Leaman" userId="S::michele.leaman@violence-prevention-network.de::d3bee6db-b063-4482-8b14-a65d49d7e22a" providerId="AD" clId="Web-{5F172A0A-6CC4-49F1-B755-1E50A71C508C}" dt="2023-02-12T11:19:31.970" v="2934"/>
          <ac:picMkLst>
            <pc:docMk/>
            <pc:sldMk cId="1800746621" sldId="366"/>
            <ac:picMk id="15" creationId="{391867EC-E054-B159-2F40-2385F4408FA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chele Leaman" userId="S::michele.leaman@violence-prevention-network.de::d3bee6db-b063-4482-8b14-a65d49d7e22a" providerId="AD" clId="Web-{5F172A0A-6CC4-49F1-B755-1E50A71C508C}" dt="2023-02-12T09:54:28.572" v="910"/>
              <pc2:cmMkLst xmlns:pc2="http://schemas.microsoft.com/office/powerpoint/2019/9/main/command">
                <pc:docMk/>
                <pc:sldMk cId="1800746621" sldId="366"/>
                <pc2:cmMk id="{BF596495-83F8-4315-8008-669C0FDD5F5B}"/>
              </pc2:cmMkLst>
            </pc226:cmChg>
            <pc226:cmChg xmlns:pc226="http://schemas.microsoft.com/office/powerpoint/2022/06/main/command" chg="add mod">
              <pc226:chgData name="Michele Leaman" userId="S::michele.leaman@violence-prevention-network.de::d3bee6db-b063-4482-8b14-a65d49d7e22a" providerId="AD" clId="Web-{5F172A0A-6CC4-49F1-B755-1E50A71C508C}" dt="2023-02-12T23:39:44.418" v="3087"/>
              <pc2:cmMkLst xmlns:pc2="http://schemas.microsoft.com/office/powerpoint/2019/9/main/command">
                <pc:docMk/>
                <pc:sldMk cId="1800746621" sldId="366"/>
                <pc2:cmMk id="{E8B2EDCA-97DD-41FD-8B0B-9ABF5F859AC0}"/>
              </pc2:cmMkLst>
            </pc226:cmChg>
          </p:ext>
        </pc:extLst>
      </pc:sldChg>
      <pc:sldChg chg="addSp delSp modSp add replId">
        <pc:chgData name="Michele Leaman" userId="S::michele.leaman@violence-prevention-network.de::d3bee6db-b063-4482-8b14-a65d49d7e22a" providerId="AD" clId="Web-{5F172A0A-6CC4-49F1-B755-1E50A71C508C}" dt="2023-02-12T10:49:25.449" v="2441" actId="1076"/>
        <pc:sldMkLst>
          <pc:docMk/>
          <pc:sldMk cId="2202234231" sldId="367"/>
        </pc:sldMkLst>
        <pc:spChg chg="mod">
          <ac:chgData name="Michele Leaman" userId="S::michele.leaman@violence-prevention-network.de::d3bee6db-b063-4482-8b14-a65d49d7e22a" providerId="AD" clId="Web-{5F172A0A-6CC4-49F1-B755-1E50A71C508C}" dt="2023-02-12T10:49:25.449" v="2441" actId="1076"/>
          <ac:spMkLst>
            <pc:docMk/>
            <pc:sldMk cId="2202234231" sldId="367"/>
            <ac:spMk id="8" creationId="{07766D60-016F-FCE0-E571-B280792D880C}"/>
          </ac:spMkLst>
        </pc:spChg>
        <pc:spChg chg="add del mod">
          <ac:chgData name="Michele Leaman" userId="S::michele.leaman@violence-prevention-network.de::d3bee6db-b063-4482-8b14-a65d49d7e22a" providerId="AD" clId="Web-{5F172A0A-6CC4-49F1-B755-1E50A71C508C}" dt="2023-02-12T10:26:03.703" v="1648"/>
          <ac:spMkLst>
            <pc:docMk/>
            <pc:sldMk cId="2202234231" sldId="367"/>
            <ac:spMk id="12" creationId="{1A88AF75-8FF3-CB08-46AC-F7368872916A}"/>
          </ac:spMkLst>
        </pc:spChg>
        <pc:spChg chg="add del mod">
          <ac:chgData name="Michele Leaman" userId="S::michele.leaman@violence-prevention-network.de::d3bee6db-b063-4482-8b14-a65d49d7e22a" providerId="AD" clId="Web-{5F172A0A-6CC4-49F1-B755-1E50A71C508C}" dt="2023-02-12T10:45:48.461" v="2418"/>
          <ac:spMkLst>
            <pc:docMk/>
            <pc:sldMk cId="2202234231" sldId="367"/>
            <ac:spMk id="15" creationId="{A6F41545-2616-378B-D425-30A704E9AB2A}"/>
          </ac:spMkLst>
        </pc:spChg>
        <pc:grpChg chg="del">
          <ac:chgData name="Michele Leaman" userId="S::michele.leaman@violence-prevention-network.de::d3bee6db-b063-4482-8b14-a65d49d7e22a" providerId="AD" clId="Web-{5F172A0A-6CC4-49F1-B755-1E50A71C508C}" dt="2023-02-12T10:25:53.734" v="1646"/>
          <ac:grpSpMkLst>
            <pc:docMk/>
            <pc:sldMk cId="2202234231" sldId="367"/>
            <ac:grpSpMk id="6" creationId="{ED846E33-D80B-38F5-61E4-9ECA3E15C7A5}"/>
          </ac:grpSpMkLst>
        </pc:grpChg>
        <pc:grpChg chg="add mod">
          <ac:chgData name="Michele Leaman" userId="S::michele.leaman@violence-prevention-network.de::d3bee6db-b063-4482-8b14-a65d49d7e22a" providerId="AD" clId="Web-{5F172A0A-6CC4-49F1-B755-1E50A71C508C}" dt="2023-02-12T10:46:12.493" v="2427" actId="1076"/>
          <ac:grpSpMkLst>
            <pc:docMk/>
            <pc:sldMk cId="2202234231" sldId="367"/>
            <ac:grpSpMk id="19" creationId="{0D87EE88-4E43-17B5-C74C-9A6CA79E8CEA}"/>
          </ac:grpSpMkLst>
        </pc:grpChg>
        <pc:picChg chg="add mod ord">
          <ac:chgData name="Michele Leaman" userId="S::michele.leaman@violence-prevention-network.de::d3bee6db-b063-4482-8b14-a65d49d7e22a" providerId="AD" clId="Web-{5F172A0A-6CC4-49F1-B755-1E50A71C508C}" dt="2023-02-12T10:47:08.665" v="2437"/>
          <ac:picMkLst>
            <pc:docMk/>
            <pc:sldMk cId="2202234231" sldId="367"/>
            <ac:picMk id="21" creationId="{DE3ECFB8-AF90-92A2-2F28-4F1FFB527CED}"/>
          </ac:picMkLst>
        </pc:picChg>
      </pc:sldChg>
      <pc:sldChg chg="modSp add del replId">
        <pc:chgData name="Michele Leaman" userId="S::michele.leaman@violence-prevention-network.de::d3bee6db-b063-4482-8b14-a65d49d7e22a" providerId="AD" clId="Web-{5F172A0A-6CC4-49F1-B755-1E50A71C508C}" dt="2023-02-12T10:25:01.811" v="1641"/>
        <pc:sldMkLst>
          <pc:docMk/>
          <pc:sldMk cId="1350483553" sldId="368"/>
        </pc:sldMkLst>
        <pc:spChg chg="mod">
          <ac:chgData name="Michele Leaman" userId="S::michele.leaman@violence-prevention-network.de::d3bee6db-b063-4482-8b14-a65d49d7e22a" providerId="AD" clId="Web-{5F172A0A-6CC4-49F1-B755-1E50A71C508C}" dt="2023-02-12T10:24:24.982" v="1638" actId="20577"/>
          <ac:spMkLst>
            <pc:docMk/>
            <pc:sldMk cId="1350483553" sldId="368"/>
            <ac:spMk id="8" creationId="{07766D60-016F-FCE0-E571-B280792D880C}"/>
          </ac:spMkLst>
        </pc:spChg>
      </pc:sldChg>
      <pc:sldChg chg="addSp delSp modSp add del mod ord replId modShow">
        <pc:chgData name="Michele Leaman" userId="S::michele.leaman@violence-prevention-network.de::d3bee6db-b063-4482-8b14-a65d49d7e22a" providerId="AD" clId="Web-{5F172A0A-6CC4-49F1-B755-1E50A71C508C}" dt="2023-02-12T11:26:26.915" v="3013"/>
        <pc:sldMkLst>
          <pc:docMk/>
          <pc:sldMk cId="1378352332" sldId="368"/>
        </pc:sldMkLst>
        <pc:spChg chg="mod ord">
          <ac:chgData name="Michele Leaman" userId="S::michele.leaman@violence-prevention-network.de::d3bee6db-b063-4482-8b14-a65d49d7e22a" providerId="AD" clId="Web-{5F172A0A-6CC4-49F1-B755-1E50A71C508C}" dt="2023-02-12T10:50:50.123" v="2455" actId="20577"/>
          <ac:spMkLst>
            <pc:docMk/>
            <pc:sldMk cId="1378352332" sldId="368"/>
            <ac:spMk id="8" creationId="{07766D60-016F-FCE0-E571-B280792D880C}"/>
          </ac:spMkLst>
        </pc:spChg>
        <pc:grpChg chg="del">
          <ac:chgData name="Michele Leaman" userId="S::michele.leaman@violence-prevention-network.de::d3bee6db-b063-4482-8b14-a65d49d7e22a" providerId="AD" clId="Web-{5F172A0A-6CC4-49F1-B755-1E50A71C508C}" dt="2023-02-12T10:52:43.985" v="2468"/>
          <ac:grpSpMkLst>
            <pc:docMk/>
            <pc:sldMk cId="1378352332" sldId="368"/>
            <ac:grpSpMk id="6" creationId="{ED846E33-D80B-38F5-61E4-9ECA3E15C7A5}"/>
          </ac:grpSpMkLst>
        </pc:grpChg>
        <pc:grpChg chg="add">
          <ac:chgData name="Michele Leaman" userId="S::michele.leaman@violence-prevention-network.de::d3bee6db-b063-4482-8b14-a65d49d7e22a" providerId="AD" clId="Web-{5F172A0A-6CC4-49F1-B755-1E50A71C508C}" dt="2023-02-12T10:52:45.063" v="2469"/>
          <ac:grpSpMkLst>
            <pc:docMk/>
            <pc:sldMk cId="1378352332" sldId="368"/>
            <ac:grpSpMk id="17" creationId="{DA19E6BB-E8D4-CE31-9E59-E21A2AFCDAB6}"/>
          </ac:grpSpMkLst>
        </pc:grpChg>
        <pc:picChg chg="add mod">
          <ac:chgData name="Michele Leaman" userId="S::michele.leaman@violence-prevention-network.de::d3bee6db-b063-4482-8b14-a65d49d7e22a" providerId="AD" clId="Web-{5F172A0A-6CC4-49F1-B755-1E50A71C508C}" dt="2023-02-12T10:50:19.716" v="2446" actId="1076"/>
          <ac:picMkLst>
            <pc:docMk/>
            <pc:sldMk cId="1378352332" sldId="368"/>
            <ac:picMk id="12" creationId="{F756A944-AA28-D66A-B008-F2358DA27114}"/>
          </ac:picMkLst>
        </pc:picChg>
      </pc:sldChg>
      <pc:sldChg chg="add del replId">
        <pc:chgData name="Michele Leaman" userId="S::michele.leaman@violence-prevention-network.de::d3bee6db-b063-4482-8b14-a65d49d7e22a" providerId="AD" clId="Web-{5F172A0A-6CC4-49F1-B755-1E50A71C508C}" dt="2023-02-12T10:23:13.231" v="1610"/>
        <pc:sldMkLst>
          <pc:docMk/>
          <pc:sldMk cId="3607965848" sldId="368"/>
        </pc:sldMkLst>
      </pc:sldChg>
      <pc:sldChg chg="add replId">
        <pc:chgData name="Michele Leaman" userId="S::michele.leaman@violence-prevention-network.de::d3bee6db-b063-4482-8b14-a65d49d7e22a" providerId="AD" clId="Web-{5F172A0A-6CC4-49F1-B755-1E50A71C508C}" dt="2023-02-12T10:45:30.523" v="2409"/>
        <pc:sldMkLst>
          <pc:docMk/>
          <pc:sldMk cId="675868237" sldId="369"/>
        </pc:sldMkLst>
      </pc:sldChg>
      <pc:sldChg chg="addSp delSp modSp add ord replId">
        <pc:chgData name="Michele Leaman" userId="S::michele.leaman@violence-prevention-network.de::d3bee6db-b063-4482-8b14-a65d49d7e22a" providerId="AD" clId="Web-{5F172A0A-6CC4-49F1-B755-1E50A71C508C}" dt="2023-02-12T23:47:45.750" v="3176"/>
        <pc:sldMkLst>
          <pc:docMk/>
          <pc:sldMk cId="948301800" sldId="370"/>
        </pc:sldMkLst>
        <pc:spChg chg="add mod">
          <ac:chgData name="Michele Leaman" userId="S::michele.leaman@violence-prevention-network.de::d3bee6db-b063-4482-8b14-a65d49d7e22a" providerId="AD" clId="Web-{5F172A0A-6CC4-49F1-B755-1E50A71C508C}" dt="2023-02-12T23:47:45.750" v="3176"/>
          <ac:spMkLst>
            <pc:docMk/>
            <pc:sldMk cId="948301800" sldId="370"/>
            <ac:spMk id="4" creationId="{757743A2-75C7-32D4-56A1-7E86E507515B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11:26:19.759" v="3012" actId="20577"/>
          <ac:spMkLst>
            <pc:docMk/>
            <pc:sldMk cId="948301800" sldId="370"/>
            <ac:spMk id="8" creationId="{07766D60-016F-FCE0-E571-B280792D880C}"/>
          </ac:spMkLst>
        </pc:spChg>
        <pc:spChg chg="add del mod">
          <ac:chgData name="Michele Leaman" userId="S::michele.leaman@violence-prevention-network.de::d3bee6db-b063-4482-8b14-a65d49d7e22a" providerId="AD" clId="Web-{5F172A0A-6CC4-49F1-B755-1E50A71C508C}" dt="2023-02-12T11:25:42.164" v="3008"/>
          <ac:spMkLst>
            <pc:docMk/>
            <pc:sldMk cId="948301800" sldId="370"/>
            <ac:spMk id="15" creationId="{EC5002B4-B05F-8D6D-C8CF-A51AA284C821}"/>
          </ac:spMkLst>
        </pc:spChg>
        <pc:grpChg chg="mod">
          <ac:chgData name="Michele Leaman" userId="S::michele.leaman@violence-prevention-network.de::d3bee6db-b063-4482-8b14-a65d49d7e22a" providerId="AD" clId="Web-{5F172A0A-6CC4-49F1-B755-1E50A71C508C}" dt="2023-02-12T11:26:15.384" v="3011" actId="1076"/>
          <ac:grpSpMkLst>
            <pc:docMk/>
            <pc:sldMk cId="948301800" sldId="370"/>
            <ac:grpSpMk id="6" creationId="{ED846E33-D80B-38F5-61E4-9ECA3E15C7A5}"/>
          </ac:grpSpMkLst>
        </pc:grpChg>
        <pc:grpChg chg="add mod">
          <ac:chgData name="Michele Leaman" userId="S::michele.leaman@violence-prevention-network.de::d3bee6db-b063-4482-8b14-a65d49d7e22a" providerId="AD" clId="Web-{5F172A0A-6CC4-49F1-B755-1E50A71C508C}" dt="2023-02-12T11:26:09.774" v="3010" actId="1076"/>
          <ac:grpSpMkLst>
            <pc:docMk/>
            <pc:sldMk cId="948301800" sldId="370"/>
            <ac:grpSpMk id="19" creationId="{75372171-74B5-687C-32C0-4386C59DE7C8}"/>
          </ac:grpSpMkLst>
        </pc:grpChg>
        <pc:picChg chg="del">
          <ac:chgData name="Michele Leaman" userId="S::michele.leaman@violence-prevention-network.de::d3bee6db-b063-4482-8b14-a65d49d7e22a" providerId="AD" clId="Web-{5F172A0A-6CC4-49F1-B755-1E50A71C508C}" dt="2023-02-12T10:51:17.499" v="2461"/>
          <ac:picMkLst>
            <pc:docMk/>
            <pc:sldMk cId="948301800" sldId="370"/>
            <ac:picMk id="12" creationId="{F756A944-AA28-D66A-B008-F2358DA27114}"/>
          </ac:picMkLst>
        </pc:picChg>
        <pc:picChg chg="add mod ord">
          <ac:chgData name="Michele Leaman" userId="S::michele.leaman@violence-prevention-network.de::d3bee6db-b063-4482-8b14-a65d49d7e22a" providerId="AD" clId="Web-{5F172A0A-6CC4-49F1-B755-1E50A71C508C}" dt="2023-02-12T10:51:48.921" v="2466" actId="1076"/>
          <ac:picMkLst>
            <pc:docMk/>
            <pc:sldMk cId="948301800" sldId="370"/>
            <ac:picMk id="14" creationId="{26184BC8-FA22-76DE-BD75-047FA86C6E58}"/>
          </ac:picMkLst>
        </pc:picChg>
      </pc:sldChg>
      <pc:sldChg chg="addSp delSp modSp add replId">
        <pc:chgData name="Michele Leaman" userId="S::michele.leaman@violence-prevention-network.de::d3bee6db-b063-4482-8b14-a65d49d7e22a" providerId="AD" clId="Web-{5F172A0A-6CC4-49F1-B755-1E50A71C508C}" dt="2023-02-12T10:54:09.486" v="2488" actId="1076"/>
        <pc:sldMkLst>
          <pc:docMk/>
          <pc:sldMk cId="1564141263" sldId="371"/>
        </pc:sldMkLst>
        <pc:spChg chg="mod">
          <ac:chgData name="Michele Leaman" userId="S::michele.leaman@violence-prevention-network.de::d3bee6db-b063-4482-8b14-a65d49d7e22a" providerId="AD" clId="Web-{5F172A0A-6CC4-49F1-B755-1E50A71C508C}" dt="2023-02-12T10:54:09.486" v="2488" actId="1076"/>
          <ac:spMkLst>
            <pc:docMk/>
            <pc:sldMk cId="1564141263" sldId="371"/>
            <ac:spMk id="8" creationId="{07766D60-016F-FCE0-E571-B280792D880C}"/>
          </ac:spMkLst>
        </pc:spChg>
        <pc:spChg chg="del topLvl">
          <ac:chgData name="Michele Leaman" userId="S::michele.leaman@violence-prevention-network.de::d3bee6db-b063-4482-8b14-a65d49d7e22a" providerId="AD" clId="Web-{5F172A0A-6CC4-49F1-B755-1E50A71C508C}" dt="2023-02-12T10:53:25.689" v="2473"/>
          <ac:spMkLst>
            <pc:docMk/>
            <pc:sldMk cId="1564141263" sldId="371"/>
            <ac:spMk id="15" creationId="{F1EA77B5-998B-65E9-2DB8-12784641F936}"/>
          </ac:spMkLst>
        </pc:spChg>
        <pc:grpChg chg="add del">
          <ac:chgData name="Michele Leaman" userId="S::michele.leaman@violence-prevention-network.de::d3bee6db-b063-4482-8b14-a65d49d7e22a" providerId="AD" clId="Web-{5F172A0A-6CC4-49F1-B755-1E50A71C508C}" dt="2023-02-12T10:53:25.689" v="2473"/>
          <ac:grpSpMkLst>
            <pc:docMk/>
            <pc:sldMk cId="1564141263" sldId="371"/>
            <ac:grpSpMk id="16" creationId="{18198983-6EA9-E496-9AB2-5E38FDA4B167}"/>
          </ac:grpSpMkLst>
        </pc:grpChg>
        <pc:picChg chg="mod ord topLvl">
          <ac:chgData name="Michele Leaman" userId="S::michele.leaman@violence-prevention-network.de::d3bee6db-b063-4482-8b14-a65d49d7e22a" providerId="AD" clId="Web-{5F172A0A-6CC4-49F1-B755-1E50A71C508C}" dt="2023-02-12T10:54:09.471" v="2487" actId="1076"/>
          <ac:picMkLst>
            <pc:docMk/>
            <pc:sldMk cId="1564141263" sldId="371"/>
            <ac:picMk id="12" creationId="{CC3A6AD0-444C-2C3C-57E5-4F01C53C4FB1}"/>
          </ac:picMkLst>
        </pc:picChg>
        <pc:picChg chg="del">
          <ac:chgData name="Michele Leaman" userId="S::michele.leaman@violence-prevention-network.de::d3bee6db-b063-4482-8b14-a65d49d7e22a" providerId="AD" clId="Web-{5F172A0A-6CC4-49F1-B755-1E50A71C508C}" dt="2023-02-12T10:53:15.657" v="2471"/>
          <ac:picMkLst>
            <pc:docMk/>
            <pc:sldMk cId="1564141263" sldId="371"/>
            <ac:picMk id="14" creationId="{26184BC8-FA22-76DE-BD75-047FA86C6E58}"/>
          </ac:picMkLst>
        </pc:picChg>
      </pc:sldChg>
      <pc:sldChg chg="add del replId">
        <pc:chgData name="Michele Leaman" userId="S::michele.leaman@violence-prevention-network.de::d3bee6db-b063-4482-8b14-a65d49d7e22a" providerId="AD" clId="Web-{5F172A0A-6CC4-49F1-B755-1E50A71C508C}" dt="2023-02-12T10:55:54.863" v="2493"/>
        <pc:sldMkLst>
          <pc:docMk/>
          <pc:sldMk cId="949984057" sldId="372"/>
        </pc:sldMkLst>
      </pc:sldChg>
      <pc:sldChg chg="addSp delSp modSp add">
        <pc:chgData name="Michele Leaman" userId="S::michele.leaman@violence-prevention-network.de::d3bee6db-b063-4482-8b14-a65d49d7e22a" providerId="AD" clId="Web-{5F172A0A-6CC4-49F1-B755-1E50A71C508C}" dt="2023-02-13T00:10:12.712" v="3917" actId="1076"/>
        <pc:sldMkLst>
          <pc:docMk/>
          <pc:sldMk cId="3468883111" sldId="372"/>
        </pc:sldMkLst>
        <pc:spChg chg="add del mod">
          <ac:chgData name="Michele Leaman" userId="S::michele.leaman@violence-prevention-network.de::d3bee6db-b063-4482-8b14-a65d49d7e22a" providerId="AD" clId="Web-{5F172A0A-6CC4-49F1-B755-1E50A71C508C}" dt="2023-02-13T00:09:16.415" v="3808" actId="20577"/>
          <ac:spMkLst>
            <pc:docMk/>
            <pc:sldMk cId="3468883111" sldId="372"/>
            <ac:spMk id="6" creationId="{D52F5022-7DB0-860D-6B1D-639EAEC1A401}"/>
          </ac:spMkLst>
        </pc:spChg>
        <pc:spChg chg="add mod">
          <ac:chgData name="Michele Leaman" userId="S::michele.leaman@violence-prevention-network.de::d3bee6db-b063-4482-8b14-a65d49d7e22a" providerId="AD" clId="Web-{5F172A0A-6CC4-49F1-B755-1E50A71C508C}" dt="2023-02-13T00:10:12.712" v="3917" actId="1076"/>
          <ac:spMkLst>
            <pc:docMk/>
            <pc:sldMk cId="3468883111" sldId="372"/>
            <ac:spMk id="18" creationId="{5A6234B8-8F75-5C10-53D4-24FC9B4550F6}"/>
          </ac:spMkLst>
        </pc:spChg>
      </pc:sldChg>
      <pc:sldChg chg="modSp add replId">
        <pc:chgData name="Michele Leaman" userId="S::michele.leaman@violence-prevention-network.de::d3bee6db-b063-4482-8b14-a65d49d7e22a" providerId="AD" clId="Web-{5F172A0A-6CC4-49F1-B755-1E50A71C508C}" dt="2023-02-12T11:07:47.471" v="2563" actId="20577"/>
        <pc:sldMkLst>
          <pc:docMk/>
          <pc:sldMk cId="283974422" sldId="373"/>
        </pc:sldMkLst>
        <pc:spChg chg="mod">
          <ac:chgData name="Michele Leaman" userId="S::michele.leaman@violence-prevention-network.de::d3bee6db-b063-4482-8b14-a65d49d7e22a" providerId="AD" clId="Web-{5F172A0A-6CC4-49F1-B755-1E50A71C508C}" dt="2023-02-12T11:07:47.471" v="2563" actId="20577"/>
          <ac:spMkLst>
            <pc:docMk/>
            <pc:sldMk cId="283974422" sldId="373"/>
            <ac:spMk id="15" creationId="{A6F41545-2616-378B-D425-30A704E9AB2A}"/>
          </ac:spMkLst>
        </pc:spChg>
      </pc:sldChg>
      <pc:sldChg chg="modSp add del replId">
        <pc:chgData name="Michele Leaman" userId="S::michele.leaman@violence-prevention-network.de::d3bee6db-b063-4482-8b14-a65d49d7e22a" providerId="AD" clId="Web-{5F172A0A-6CC4-49F1-B755-1E50A71C508C}" dt="2023-02-12T11:15:20.293" v="2886"/>
        <pc:sldMkLst>
          <pc:docMk/>
          <pc:sldMk cId="2897742774" sldId="374"/>
        </pc:sldMkLst>
        <pc:spChg chg="mod">
          <ac:chgData name="Michele Leaman" userId="S::michele.leaman@violence-prevention-network.de::d3bee6db-b063-4482-8b14-a65d49d7e22a" providerId="AD" clId="Web-{5F172A0A-6CC4-49F1-B755-1E50A71C508C}" dt="2023-02-12T11:11:17.913" v="2666" actId="20577"/>
          <ac:spMkLst>
            <pc:docMk/>
            <pc:sldMk cId="2897742774" sldId="374"/>
            <ac:spMk id="6" creationId="{D52F5022-7DB0-860D-6B1D-639EAEC1A401}"/>
          </ac:spMkLst>
        </pc:spChg>
      </pc:sldChg>
      <pc:sldChg chg="addSp delSp modSp add replId">
        <pc:chgData name="Michele Leaman" userId="S::michele.leaman@violence-prevention-network.de::d3bee6db-b063-4482-8b14-a65d49d7e22a" providerId="AD" clId="Web-{5F172A0A-6CC4-49F1-B755-1E50A71C508C}" dt="2023-02-12T23:43:56.639" v="3149" actId="20577"/>
        <pc:sldMkLst>
          <pc:docMk/>
          <pc:sldMk cId="2615919891" sldId="375"/>
        </pc:sldMkLst>
        <pc:spChg chg="del">
          <ac:chgData name="Michele Leaman" userId="S::michele.leaman@violence-prevention-network.de::d3bee6db-b063-4482-8b14-a65d49d7e22a" providerId="AD" clId="Web-{5F172A0A-6CC4-49F1-B755-1E50A71C508C}" dt="2023-02-12T11:09:57.396" v="2623"/>
          <ac:spMkLst>
            <pc:docMk/>
            <pc:sldMk cId="2615919891" sldId="375"/>
            <ac:spMk id="6" creationId="{C193E957-B296-E886-DA14-886238E4A663}"/>
          </ac:spMkLst>
        </pc:spChg>
        <pc:spChg chg="del mod">
          <ac:chgData name="Michele Leaman" userId="S::michele.leaman@violence-prevention-network.de::d3bee6db-b063-4482-8b14-a65d49d7e22a" providerId="AD" clId="Web-{5F172A0A-6CC4-49F1-B755-1E50A71C508C}" dt="2023-02-12T11:09:47.708" v="2622"/>
          <ac:spMkLst>
            <pc:docMk/>
            <pc:sldMk cId="2615919891" sldId="375"/>
            <ac:spMk id="7" creationId="{3177B116-B369-0F8F-5A1A-64DD39F97EA6}"/>
          </ac:spMkLst>
        </pc:spChg>
        <pc:spChg chg="del mod">
          <ac:chgData name="Michele Leaman" userId="S::michele.leaman@violence-prevention-network.de::d3bee6db-b063-4482-8b14-a65d49d7e22a" providerId="AD" clId="Web-{5F172A0A-6CC4-49F1-B755-1E50A71C508C}" dt="2023-02-12T11:09:43.489" v="2620"/>
          <ac:spMkLst>
            <pc:docMk/>
            <pc:sldMk cId="2615919891" sldId="375"/>
            <ac:spMk id="9" creationId="{DB978321-DE3C-506A-938D-7AFD76A925D9}"/>
          </ac:spMkLst>
        </pc:spChg>
        <pc:spChg chg="add mod">
          <ac:chgData name="Michele Leaman" userId="S::michele.leaman@violence-prevention-network.de::d3bee6db-b063-4482-8b14-a65d49d7e22a" providerId="AD" clId="Web-{5F172A0A-6CC4-49F1-B755-1E50A71C508C}" dt="2023-02-12T23:43:56.639" v="3149" actId="20577"/>
          <ac:spMkLst>
            <pc:docMk/>
            <pc:sldMk cId="2615919891" sldId="375"/>
            <ac:spMk id="13" creationId="{29B75DD6-9FED-AA07-BFA7-B594367F58C6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11:26:44.963" v="3025" actId="20577"/>
          <ac:spMkLst>
            <pc:docMk/>
            <pc:sldMk cId="2615919891" sldId="375"/>
            <ac:spMk id="18" creationId="{32FE6B96-402F-90C8-3A52-621E580AB51C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11:14:26.229" v="2827" actId="20577"/>
          <ac:spMkLst>
            <pc:docMk/>
            <pc:sldMk cId="2615919891" sldId="375"/>
            <ac:spMk id="24" creationId="{8CC75E75-345B-85C5-25C7-AF4396762BA4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11:14:46.933" v="2858" actId="20577"/>
          <ac:spMkLst>
            <pc:docMk/>
            <pc:sldMk cId="2615919891" sldId="375"/>
            <ac:spMk id="29" creationId="{7E446141-1263-0DEA-06BF-F5C025403BD6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11:15:14.715" v="2885" actId="20577"/>
          <ac:spMkLst>
            <pc:docMk/>
            <pc:sldMk cId="2615919891" sldId="375"/>
            <ac:spMk id="35" creationId="{20768186-6C7D-FCA1-BBF9-28CD417E2ACB}"/>
          </ac:spMkLst>
        </pc:spChg>
        <pc:grpChg chg="add">
          <ac:chgData name="Michele Leaman" userId="S::michele.leaman@violence-prevention-network.de::d3bee6db-b063-4482-8b14-a65d49d7e22a" providerId="AD" clId="Web-{5F172A0A-6CC4-49F1-B755-1E50A71C508C}" dt="2023-02-12T11:13:46.385" v="2771"/>
          <ac:grpSpMkLst>
            <pc:docMk/>
            <pc:sldMk cId="2615919891" sldId="375"/>
            <ac:grpSpMk id="19" creationId="{C7EBFAE5-D989-F7BE-C97E-B802CB3417DD}"/>
          </ac:grpSpMkLst>
        </pc:grpChg>
        <pc:grpChg chg="add">
          <ac:chgData name="Michele Leaman" userId="S::michele.leaman@violence-prevention-network.de::d3bee6db-b063-4482-8b14-a65d49d7e22a" providerId="AD" clId="Web-{5F172A0A-6CC4-49F1-B755-1E50A71C508C}" dt="2023-02-12T11:13:46.478" v="2772"/>
          <ac:grpSpMkLst>
            <pc:docMk/>
            <pc:sldMk cId="2615919891" sldId="375"/>
            <ac:grpSpMk id="25" creationId="{7E595351-A9B6-65BA-D67D-C67513B0F735}"/>
          </ac:grpSpMkLst>
        </pc:grpChg>
        <pc:grpChg chg="add">
          <ac:chgData name="Michele Leaman" userId="S::michele.leaman@violence-prevention-network.de::d3bee6db-b063-4482-8b14-a65d49d7e22a" providerId="AD" clId="Web-{5F172A0A-6CC4-49F1-B755-1E50A71C508C}" dt="2023-02-12T11:13:46.510" v="2773"/>
          <ac:grpSpMkLst>
            <pc:docMk/>
            <pc:sldMk cId="2615919891" sldId="375"/>
            <ac:grpSpMk id="30" creationId="{5EEE3CF0-3CA8-5BAE-133F-89A0B1BEE0D5}"/>
          </ac:grpSpMkLst>
        </pc:grpChg>
        <pc:grpChg chg="add">
          <ac:chgData name="Michele Leaman" userId="S::michele.leaman@violence-prevention-network.de::d3bee6db-b063-4482-8b14-a65d49d7e22a" providerId="AD" clId="Web-{5F172A0A-6CC4-49F1-B755-1E50A71C508C}" dt="2023-02-12T11:13:46.619" v="2774"/>
          <ac:grpSpMkLst>
            <pc:docMk/>
            <pc:sldMk cId="2615919891" sldId="375"/>
            <ac:grpSpMk id="36" creationId="{0AD2B8C9-9247-8907-4EC5-9CB38F8DC3F7}"/>
          </ac:grpSpMkLst>
        </pc:grpChg>
        <pc:picChg chg="add">
          <ac:chgData name="Michele Leaman" userId="S::michele.leaman@violence-prevention-network.de::d3bee6db-b063-4482-8b14-a65d49d7e22a" providerId="AD" clId="Web-{5F172A0A-6CC4-49F1-B755-1E50A71C508C}" dt="2023-02-12T11:13:46.275" v="2769"/>
          <ac:picMkLst>
            <pc:docMk/>
            <pc:sldMk cId="2615919891" sldId="375"/>
            <ac:picMk id="11" creationId="{EFE3FCFA-42B5-AB90-CA65-74BB54F65616}"/>
          </ac:picMkLst>
        </pc:picChg>
      </pc:sldChg>
      <pc:sldChg chg="addSp delSp modSp add replId">
        <pc:chgData name="Michele Leaman" userId="S::michele.leaman@violence-prevention-network.de::d3bee6db-b063-4482-8b14-a65d49d7e22a" providerId="AD" clId="Web-{5F172A0A-6CC4-49F1-B755-1E50A71C508C}" dt="2023-02-12T23:54:52.596" v="3232"/>
        <pc:sldMkLst>
          <pc:docMk/>
          <pc:sldMk cId="464044920" sldId="376"/>
        </pc:sldMkLst>
        <pc:spChg chg="add mod">
          <ac:chgData name="Michele Leaman" userId="S::michele.leaman@violence-prevention-network.de::d3bee6db-b063-4482-8b14-a65d49d7e22a" providerId="AD" clId="Web-{5F172A0A-6CC4-49F1-B755-1E50A71C508C}" dt="2023-02-12T23:51:33.282" v="3219" actId="14100"/>
          <ac:spMkLst>
            <pc:docMk/>
            <pc:sldMk cId="464044920" sldId="376"/>
            <ac:spMk id="6" creationId="{A37CB9C7-EF93-6587-7066-FD0DAEF59508}"/>
          </ac:spMkLst>
        </pc:spChg>
        <pc:spChg chg="add mod">
          <ac:chgData name="Michele Leaman" userId="S::michele.leaman@violence-prevention-network.de::d3bee6db-b063-4482-8b14-a65d49d7e22a" providerId="AD" clId="Web-{5F172A0A-6CC4-49F1-B755-1E50A71C508C}" dt="2023-02-12T23:51:08.907" v="3217" actId="14100"/>
          <ac:spMkLst>
            <pc:docMk/>
            <pc:sldMk cId="464044920" sldId="376"/>
            <ac:spMk id="7" creationId="{B0E1622B-46F2-EB3A-1478-9DDC621EF24F}"/>
          </ac:spMkLst>
        </pc:spChg>
        <pc:spChg chg="del mod">
          <ac:chgData name="Michele Leaman" userId="S::michele.leaman@violence-prevention-network.de::d3bee6db-b063-4482-8b14-a65d49d7e22a" providerId="AD" clId="Web-{5F172A0A-6CC4-49F1-B755-1E50A71C508C}" dt="2023-02-12T23:51:46.689" v="3220"/>
          <ac:spMkLst>
            <pc:docMk/>
            <pc:sldMk cId="464044920" sldId="376"/>
            <ac:spMk id="8" creationId="{655E3200-72FA-ECE4-10AC-28EDC67CA13B}"/>
          </ac:spMkLst>
        </pc:spChg>
        <pc:spChg chg="add mod">
          <ac:chgData name="Michele Leaman" userId="S::michele.leaman@violence-prevention-network.de::d3bee6db-b063-4482-8b14-a65d49d7e22a" providerId="AD" clId="Web-{5F172A0A-6CC4-49F1-B755-1E50A71C508C}" dt="2023-02-12T23:51:08.939" v="3218" actId="14100"/>
          <ac:spMkLst>
            <pc:docMk/>
            <pc:sldMk cId="464044920" sldId="376"/>
            <ac:spMk id="9" creationId="{E082C4A5-407C-9298-6F22-CF9C7B89A1CB}"/>
          </ac:spMkLst>
        </pc:spChg>
        <pc:spChg chg="add del mod">
          <ac:chgData name="Michele Leaman" userId="S::michele.leaman@violence-prevention-network.de::d3bee6db-b063-4482-8b14-a65d49d7e22a" providerId="AD" clId="Web-{5F172A0A-6CC4-49F1-B755-1E50A71C508C}" dt="2023-02-12T23:52:05.267" v="3221"/>
          <ac:spMkLst>
            <pc:docMk/>
            <pc:sldMk cId="464044920" sldId="376"/>
            <ac:spMk id="10" creationId="{16F9C716-3706-4545-772D-C8C9BE65B496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2T23:50:45.141" v="3214" actId="1076"/>
          <ac:spMkLst>
            <pc:docMk/>
            <pc:sldMk cId="464044920" sldId="376"/>
            <ac:spMk id="13" creationId="{29B75DD6-9FED-AA07-BFA7-B594367F58C6}"/>
          </ac:spMkLst>
        </pc:spChg>
        <pc:spChg chg="add ord">
          <ac:chgData name="Michele Leaman" userId="S::michele.leaman@violence-prevention-network.de::d3bee6db-b063-4482-8b14-a65d49d7e22a" providerId="AD" clId="Web-{5F172A0A-6CC4-49F1-B755-1E50A71C508C}" dt="2023-02-12T23:54:52.596" v="3232"/>
          <ac:spMkLst>
            <pc:docMk/>
            <pc:sldMk cId="464044920" sldId="376"/>
            <ac:spMk id="14" creationId="{99D416BA-937C-0005-D4BC-6FA01CB3708F}"/>
          </ac:spMkLst>
        </pc:spChg>
        <pc:spChg chg="mod topLvl">
          <ac:chgData name="Michele Leaman" userId="S::michele.leaman@violence-prevention-network.de::d3bee6db-b063-4482-8b14-a65d49d7e22a" providerId="AD" clId="Web-{5F172A0A-6CC4-49F1-B755-1E50A71C508C}" dt="2023-02-12T11:31:36.937" v="3071" actId="1076"/>
          <ac:spMkLst>
            <pc:docMk/>
            <pc:sldMk cId="464044920" sldId="376"/>
            <ac:spMk id="16" creationId="{5885CEBD-EF42-CE97-3E1B-08C288E1102B}"/>
          </ac:spMkLst>
        </pc:spChg>
        <pc:spChg chg="del topLvl">
          <ac:chgData name="Michele Leaman" userId="S::michele.leaman@violence-prevention-network.de::d3bee6db-b063-4482-8b14-a65d49d7e22a" providerId="AD" clId="Web-{5F172A0A-6CC4-49F1-B755-1E50A71C508C}" dt="2023-02-12T11:29:29.403" v="3052"/>
          <ac:spMkLst>
            <pc:docMk/>
            <pc:sldMk cId="464044920" sldId="376"/>
            <ac:spMk id="17" creationId="{D1DC99E7-2DAD-C5EB-C1BA-6873F6461935}"/>
          </ac:spMkLst>
        </pc:spChg>
        <pc:spChg chg="del topLvl">
          <ac:chgData name="Michele Leaman" userId="S::michele.leaman@violence-prevention-network.de::d3bee6db-b063-4482-8b14-a65d49d7e22a" providerId="AD" clId="Web-{5F172A0A-6CC4-49F1-B755-1E50A71C508C}" dt="2023-02-12T11:29:27.513" v="3051"/>
          <ac:spMkLst>
            <pc:docMk/>
            <pc:sldMk cId="464044920" sldId="376"/>
            <ac:spMk id="18" creationId="{32FE6B96-402F-90C8-3A52-621E580AB51C}"/>
          </ac:spMkLst>
        </pc:spChg>
        <pc:spChg chg="mod topLvl">
          <ac:chgData name="Michele Leaman" userId="S::michele.leaman@violence-prevention-network.de::d3bee6db-b063-4482-8b14-a65d49d7e22a" providerId="AD" clId="Web-{5F172A0A-6CC4-49F1-B755-1E50A71C508C}" dt="2023-02-12T11:31:36.953" v="3073" actId="1076"/>
          <ac:spMkLst>
            <pc:docMk/>
            <pc:sldMk cId="464044920" sldId="376"/>
            <ac:spMk id="22" creationId="{0B36ABFE-4E4B-1971-5474-3EFF3958042E}"/>
          </ac:spMkLst>
        </pc:spChg>
        <pc:spChg chg="mod topLvl">
          <ac:chgData name="Michele Leaman" userId="S::michele.leaman@violence-prevention-network.de::d3bee6db-b063-4482-8b14-a65d49d7e22a" providerId="AD" clId="Web-{5F172A0A-6CC4-49F1-B755-1E50A71C508C}" dt="2023-02-12T23:50:54.470" v="3216" actId="14100"/>
          <ac:spMkLst>
            <pc:docMk/>
            <pc:sldMk cId="464044920" sldId="376"/>
            <ac:spMk id="23" creationId="{DDD66B6A-EB9C-1BA9-896F-97851EB05855}"/>
          </ac:spMkLst>
        </pc:spChg>
        <pc:spChg chg="del topLvl">
          <ac:chgData name="Michele Leaman" userId="S::michele.leaman@violence-prevention-network.de::d3bee6db-b063-4482-8b14-a65d49d7e22a" providerId="AD" clId="Web-{5F172A0A-6CC4-49F1-B755-1E50A71C508C}" dt="2023-02-12T11:29:25.341" v="3050"/>
          <ac:spMkLst>
            <pc:docMk/>
            <pc:sldMk cId="464044920" sldId="376"/>
            <ac:spMk id="24" creationId="{8CC75E75-345B-85C5-25C7-AF4396762BA4}"/>
          </ac:spMkLst>
        </pc:spChg>
        <pc:spChg chg="mod topLvl">
          <ac:chgData name="Michele Leaman" userId="S::michele.leaman@violence-prevention-network.de::d3bee6db-b063-4482-8b14-a65d49d7e22a" providerId="AD" clId="Web-{5F172A0A-6CC4-49F1-B755-1E50A71C508C}" dt="2023-02-12T11:31:36.969" v="3074" actId="1076"/>
          <ac:spMkLst>
            <pc:docMk/>
            <pc:sldMk cId="464044920" sldId="376"/>
            <ac:spMk id="27" creationId="{19E2BE9A-2F2B-C6F5-180E-5673549BD8E6}"/>
          </ac:spMkLst>
        </pc:spChg>
        <pc:spChg chg="del mod topLvl">
          <ac:chgData name="Michele Leaman" userId="S::michele.leaman@violence-prevention-network.de::d3bee6db-b063-4482-8b14-a65d49d7e22a" providerId="AD" clId="Web-{5F172A0A-6CC4-49F1-B755-1E50A71C508C}" dt="2023-02-12T11:29:16.075" v="3047"/>
          <ac:spMkLst>
            <pc:docMk/>
            <pc:sldMk cId="464044920" sldId="376"/>
            <ac:spMk id="28" creationId="{1BF5D2EC-5D20-2187-A045-1B14A1396ED3}"/>
          </ac:spMkLst>
        </pc:spChg>
        <pc:spChg chg="del topLvl">
          <ac:chgData name="Michele Leaman" userId="S::michele.leaman@violence-prevention-network.de::d3bee6db-b063-4482-8b14-a65d49d7e22a" providerId="AD" clId="Web-{5F172A0A-6CC4-49F1-B755-1E50A71C508C}" dt="2023-02-12T11:29:18.872" v="3048"/>
          <ac:spMkLst>
            <pc:docMk/>
            <pc:sldMk cId="464044920" sldId="376"/>
            <ac:spMk id="29" creationId="{7E446141-1263-0DEA-06BF-F5C025403BD6}"/>
          </ac:spMkLst>
        </pc:spChg>
        <pc:spChg chg="mod topLvl">
          <ac:chgData name="Michele Leaman" userId="S::michele.leaman@violence-prevention-network.de::d3bee6db-b063-4482-8b14-a65d49d7e22a" providerId="AD" clId="Web-{5F172A0A-6CC4-49F1-B755-1E50A71C508C}" dt="2023-02-12T11:31:42.031" v="3076" actId="1076"/>
          <ac:spMkLst>
            <pc:docMk/>
            <pc:sldMk cId="464044920" sldId="376"/>
            <ac:spMk id="33" creationId="{FB1F641C-188E-22A7-B5BB-6F89D947A038}"/>
          </ac:spMkLst>
        </pc:spChg>
        <pc:spChg chg="del topLvl">
          <ac:chgData name="Michele Leaman" userId="S::michele.leaman@violence-prevention-network.de::d3bee6db-b063-4482-8b14-a65d49d7e22a" providerId="AD" clId="Web-{5F172A0A-6CC4-49F1-B755-1E50A71C508C}" dt="2023-02-12T11:29:09.294" v="3044"/>
          <ac:spMkLst>
            <pc:docMk/>
            <pc:sldMk cId="464044920" sldId="376"/>
            <ac:spMk id="34" creationId="{BA28F99B-A847-F4F3-7F8F-3C743889B7C0}"/>
          </ac:spMkLst>
        </pc:spChg>
        <pc:spChg chg="del topLvl">
          <ac:chgData name="Michele Leaman" userId="S::michele.leaman@violence-prevention-network.de::d3bee6db-b063-4482-8b14-a65d49d7e22a" providerId="AD" clId="Web-{5F172A0A-6CC4-49F1-B755-1E50A71C508C}" dt="2023-02-12T11:29:12.200" v="3045"/>
          <ac:spMkLst>
            <pc:docMk/>
            <pc:sldMk cId="464044920" sldId="376"/>
            <ac:spMk id="35" creationId="{20768186-6C7D-FCA1-BBF9-28CD417E2ACB}"/>
          </ac:spMkLst>
        </pc:spChg>
        <pc:grpChg chg="del">
          <ac:chgData name="Michele Leaman" userId="S::michele.leaman@violence-prevention-network.de::d3bee6db-b063-4482-8b14-a65d49d7e22a" providerId="AD" clId="Web-{5F172A0A-6CC4-49F1-B755-1E50A71C508C}" dt="2023-02-12T11:29:04.450" v="3040"/>
          <ac:grpSpMkLst>
            <pc:docMk/>
            <pc:sldMk cId="464044920" sldId="376"/>
            <ac:grpSpMk id="19" creationId="{C7EBFAE5-D989-F7BE-C97E-B802CB3417DD}"/>
          </ac:grpSpMkLst>
        </pc:grpChg>
        <pc:grpChg chg="del">
          <ac:chgData name="Michele Leaman" userId="S::michele.leaman@violence-prevention-network.de::d3bee6db-b063-4482-8b14-a65d49d7e22a" providerId="AD" clId="Web-{5F172A0A-6CC4-49F1-B755-1E50A71C508C}" dt="2023-02-12T11:29:04.512" v="3041"/>
          <ac:grpSpMkLst>
            <pc:docMk/>
            <pc:sldMk cId="464044920" sldId="376"/>
            <ac:grpSpMk id="25" creationId="{7E595351-A9B6-65BA-D67D-C67513B0F735}"/>
          </ac:grpSpMkLst>
        </pc:grpChg>
        <pc:grpChg chg="del">
          <ac:chgData name="Michele Leaman" userId="S::michele.leaman@violence-prevention-network.de::d3bee6db-b063-4482-8b14-a65d49d7e22a" providerId="AD" clId="Web-{5F172A0A-6CC4-49F1-B755-1E50A71C508C}" dt="2023-02-12T11:29:04.559" v="3042"/>
          <ac:grpSpMkLst>
            <pc:docMk/>
            <pc:sldMk cId="464044920" sldId="376"/>
            <ac:grpSpMk id="30" creationId="{5EEE3CF0-3CA8-5BAE-133F-89A0B1BEE0D5}"/>
          </ac:grpSpMkLst>
        </pc:grpChg>
        <pc:grpChg chg="del">
          <ac:chgData name="Michele Leaman" userId="S::michele.leaman@violence-prevention-network.de::d3bee6db-b063-4482-8b14-a65d49d7e22a" providerId="AD" clId="Web-{5F172A0A-6CC4-49F1-B755-1E50A71C508C}" dt="2023-02-12T11:29:04.622" v="3043"/>
          <ac:grpSpMkLst>
            <pc:docMk/>
            <pc:sldMk cId="464044920" sldId="376"/>
            <ac:grpSpMk id="36" creationId="{0AD2B8C9-9247-8907-4EC5-9CB38F8DC3F7}"/>
          </ac:grpSpMkLst>
        </pc:grpChg>
        <pc:picChg chg="mod">
          <ac:chgData name="Michele Leaman" userId="S::michele.leaman@violence-prevention-network.de::d3bee6db-b063-4482-8b14-a65d49d7e22a" providerId="AD" clId="Web-{5F172A0A-6CC4-49F1-B755-1E50A71C508C}" dt="2023-02-12T11:31:36.922" v="3069" actId="1076"/>
          <ac:picMkLst>
            <pc:docMk/>
            <pc:sldMk cId="464044920" sldId="376"/>
            <ac:picMk id="11" creationId="{EFE3FCFA-42B5-AB90-CA65-74BB54F65616}"/>
          </ac:picMkLst>
        </pc:picChg>
        <pc:picChg chg="mod topLvl">
          <ac:chgData name="Michele Leaman" userId="S::michele.leaman@violence-prevention-network.de::d3bee6db-b063-4482-8b14-a65d49d7e22a" providerId="AD" clId="Web-{5F172A0A-6CC4-49F1-B755-1E50A71C508C}" dt="2023-02-12T11:31:36.922" v="3070" actId="1076"/>
          <ac:picMkLst>
            <pc:docMk/>
            <pc:sldMk cId="464044920" sldId="376"/>
            <ac:picMk id="15" creationId="{633C4537-0072-851F-A857-18E3DB62A763}"/>
          </ac:picMkLst>
        </pc:picChg>
        <pc:picChg chg="mod topLvl">
          <ac:chgData name="Michele Leaman" userId="S::michele.leaman@violence-prevention-network.de::d3bee6db-b063-4482-8b14-a65d49d7e22a" providerId="AD" clId="Web-{5F172A0A-6CC4-49F1-B755-1E50A71C508C}" dt="2023-02-12T11:31:36.953" v="3072" actId="1076"/>
          <ac:picMkLst>
            <pc:docMk/>
            <pc:sldMk cId="464044920" sldId="376"/>
            <ac:picMk id="21" creationId="{07E8A93F-4E8C-4070-03B2-BF66AD917214}"/>
          </ac:picMkLst>
        </pc:picChg>
        <pc:picChg chg="mod topLvl">
          <ac:chgData name="Michele Leaman" userId="S::michele.leaman@violence-prevention-network.de::d3bee6db-b063-4482-8b14-a65d49d7e22a" providerId="AD" clId="Web-{5F172A0A-6CC4-49F1-B755-1E50A71C508C}" dt="2023-02-12T11:31:36.969" v="3075" actId="1076"/>
          <ac:picMkLst>
            <pc:docMk/>
            <pc:sldMk cId="464044920" sldId="376"/>
            <ac:picMk id="32" creationId="{4063304D-3282-F9A8-6FCF-7F9FBC4812E1}"/>
          </ac:picMkLst>
        </pc:picChg>
      </pc:sldChg>
      <pc:sldChg chg="modSp add del">
        <pc:chgData name="Michele Leaman" userId="S::michele.leaman@violence-prevention-network.de::d3bee6db-b063-4482-8b14-a65d49d7e22a" providerId="AD" clId="Web-{5F172A0A-6CC4-49F1-B755-1E50A71C508C}" dt="2023-02-12T23:57:01.316" v="3238"/>
        <pc:sldMkLst>
          <pc:docMk/>
          <pc:sldMk cId="862205468" sldId="377"/>
        </pc:sldMkLst>
        <pc:spChg chg="mod">
          <ac:chgData name="Michele Leaman" userId="S::michele.leaman@violence-prevention-network.de::d3bee6db-b063-4482-8b14-a65d49d7e22a" providerId="AD" clId="Web-{5F172A0A-6CC4-49F1-B755-1E50A71C508C}" dt="2023-02-12T23:56:31.582" v="3236" actId="20577"/>
          <ac:spMkLst>
            <pc:docMk/>
            <pc:sldMk cId="862205468" sldId="377"/>
            <ac:spMk id="8" creationId="{07766D60-016F-FCE0-E571-B280792D880C}"/>
          </ac:spMkLst>
        </pc:spChg>
      </pc:sldChg>
      <pc:sldChg chg="add del replId">
        <pc:chgData name="Michele Leaman" userId="S::michele.leaman@violence-prevention-network.de::d3bee6db-b063-4482-8b14-a65d49d7e22a" providerId="AD" clId="Web-{5F172A0A-6CC4-49F1-B755-1E50A71C508C}" dt="2023-02-12T23:48:01.859" v="3177"/>
        <pc:sldMkLst>
          <pc:docMk/>
          <pc:sldMk cId="2375342069" sldId="377"/>
        </pc:sldMkLst>
      </pc:sldChg>
      <pc:sldChg chg="modSp add replId">
        <pc:chgData name="Michele Leaman" userId="S::michele.leaman@violence-prevention-network.de::d3bee6db-b063-4482-8b14-a65d49d7e22a" providerId="AD" clId="Web-{5F172A0A-6CC4-49F1-B755-1E50A71C508C}" dt="2023-02-12T23:57:23.223" v="3244" actId="20577"/>
        <pc:sldMkLst>
          <pc:docMk/>
          <pc:sldMk cId="2844577667" sldId="378"/>
        </pc:sldMkLst>
        <pc:spChg chg="mod">
          <ac:chgData name="Michele Leaman" userId="S::michele.leaman@violence-prevention-network.de::d3bee6db-b063-4482-8b14-a65d49d7e22a" providerId="AD" clId="Web-{5F172A0A-6CC4-49F1-B755-1E50A71C508C}" dt="2023-02-12T23:57:23.223" v="3244" actId="20577"/>
          <ac:spMkLst>
            <pc:docMk/>
            <pc:sldMk cId="2844577667" sldId="378"/>
            <ac:spMk id="8" creationId="{07766D60-016F-FCE0-E571-B280792D880C}"/>
          </ac:spMkLst>
        </pc:spChg>
      </pc:sldChg>
      <pc:sldChg chg="modSp add replId">
        <pc:chgData name="Michele Leaman" userId="S::michele.leaman@violence-prevention-network.de::d3bee6db-b063-4482-8b14-a65d49d7e22a" providerId="AD" clId="Web-{5F172A0A-6CC4-49F1-B755-1E50A71C508C}" dt="2023-02-13T00:05:23.851" v="3661" actId="14100"/>
        <pc:sldMkLst>
          <pc:docMk/>
          <pc:sldMk cId="781240171" sldId="379"/>
        </pc:sldMkLst>
        <pc:spChg chg="mod">
          <ac:chgData name="Michele Leaman" userId="S::michele.leaman@violence-prevention-network.de::d3bee6db-b063-4482-8b14-a65d49d7e22a" providerId="AD" clId="Web-{5F172A0A-6CC4-49F1-B755-1E50A71C508C}" dt="2023-02-13T00:05:23.851" v="3661" actId="14100"/>
          <ac:spMkLst>
            <pc:docMk/>
            <pc:sldMk cId="781240171" sldId="379"/>
            <ac:spMk id="13" creationId="{29B75DD6-9FED-AA07-BFA7-B594367F58C6}"/>
          </ac:spMkLst>
        </pc:spChg>
      </pc:sldChg>
      <pc:sldChg chg="modSp add replId">
        <pc:chgData name="Michele Leaman" userId="S::michele.leaman@violence-prevention-network.de::d3bee6db-b063-4482-8b14-a65d49d7e22a" providerId="AD" clId="Web-{5F172A0A-6CC4-49F1-B755-1E50A71C508C}" dt="2023-02-13T00:04:12.819" v="3652" actId="20577"/>
        <pc:sldMkLst>
          <pc:docMk/>
          <pc:sldMk cId="1010486480" sldId="380"/>
        </pc:sldMkLst>
        <pc:spChg chg="mod">
          <ac:chgData name="Michele Leaman" userId="S::michele.leaman@violence-prevention-network.de::d3bee6db-b063-4482-8b14-a65d49d7e22a" providerId="AD" clId="Web-{5F172A0A-6CC4-49F1-B755-1E50A71C508C}" dt="2023-02-12T23:59:42.177" v="3308" actId="20577"/>
          <ac:spMkLst>
            <pc:docMk/>
            <pc:sldMk cId="1010486480" sldId="380"/>
            <ac:spMk id="6" creationId="{C193E957-B296-E886-DA14-886238E4A663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3T00:00:02.614" v="3333" actId="20577"/>
          <ac:spMkLst>
            <pc:docMk/>
            <pc:sldMk cId="1010486480" sldId="380"/>
            <ac:spMk id="7" creationId="{3177B116-B369-0F8F-5A1A-64DD39F97EA6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3T00:04:12.819" v="3652" actId="20577"/>
          <ac:spMkLst>
            <pc:docMk/>
            <pc:sldMk cId="1010486480" sldId="380"/>
            <ac:spMk id="9" creationId="{DB978321-DE3C-506A-938D-7AFD76A925D9}"/>
          </ac:spMkLst>
        </pc:spChg>
      </pc:sldChg>
      <pc:sldChg chg="addSp delSp modSp add replId">
        <pc:chgData name="Michele Leaman" userId="S::michele.leaman@violence-prevention-network.de::d3bee6db-b063-4482-8b14-a65d49d7e22a" providerId="AD" clId="Web-{5F172A0A-6CC4-49F1-B755-1E50A71C508C}" dt="2023-02-13T00:11:52.619" v="4059" actId="20577"/>
        <pc:sldMkLst>
          <pc:docMk/>
          <pc:sldMk cId="2190587015" sldId="381"/>
        </pc:sldMkLst>
        <pc:spChg chg="add mod">
          <ac:chgData name="Michele Leaman" userId="S::michele.leaman@violence-prevention-network.de::d3bee6db-b063-4482-8b14-a65d49d7e22a" providerId="AD" clId="Web-{5F172A0A-6CC4-49F1-B755-1E50A71C508C}" dt="2023-02-13T00:11:52.619" v="4059" actId="20577"/>
          <ac:spMkLst>
            <pc:docMk/>
            <pc:sldMk cId="2190587015" sldId="381"/>
            <ac:spMk id="10" creationId="{4342753B-FEFF-4F7F-8AC8-65236DB8573E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3T00:10:40.010" v="3926" actId="1076"/>
          <ac:spMkLst>
            <pc:docMk/>
            <pc:sldMk cId="2190587015" sldId="381"/>
            <ac:spMk id="13" creationId="{29B75DD6-9FED-AA07-BFA7-B594367F58C6}"/>
          </ac:spMkLst>
        </pc:spChg>
        <pc:spChg chg="del">
          <ac:chgData name="Michele Leaman" userId="S::michele.leaman@violence-prevention-network.de::d3bee6db-b063-4482-8b14-a65d49d7e22a" providerId="AD" clId="Web-{5F172A0A-6CC4-49F1-B755-1E50A71C508C}" dt="2023-02-13T00:05:58.007" v="3663"/>
          <ac:spMkLst>
            <pc:docMk/>
            <pc:sldMk cId="2190587015" sldId="381"/>
            <ac:spMk id="14" creationId="{99D416BA-937C-0005-D4BC-6FA01CB3708F}"/>
          </ac:spMkLst>
        </pc:spChg>
      </pc:sldChg>
      <pc:sldChg chg="modSp add replId">
        <pc:chgData name="Michele Leaman" userId="S::michele.leaman@violence-prevention-network.de::d3bee6db-b063-4482-8b14-a65d49d7e22a" providerId="AD" clId="Web-{5F172A0A-6CC4-49F1-B755-1E50A71C508C}" dt="2023-02-13T00:19:07.107" v="4643" actId="20577"/>
        <pc:sldMkLst>
          <pc:docMk/>
          <pc:sldMk cId="1236178646" sldId="382"/>
        </pc:sldMkLst>
        <pc:spChg chg="mod">
          <ac:chgData name="Michele Leaman" userId="S::michele.leaman@violence-prevention-network.de::d3bee6db-b063-4482-8b14-a65d49d7e22a" providerId="AD" clId="Web-{5F172A0A-6CC4-49F1-B755-1E50A71C508C}" dt="2023-02-13T00:07:11.227" v="3719" actId="14100"/>
          <ac:spMkLst>
            <pc:docMk/>
            <pc:sldMk cId="1236178646" sldId="382"/>
            <ac:spMk id="6" creationId="{C193E957-B296-E886-DA14-886238E4A663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3T00:08:11.555" v="3795" actId="20577"/>
          <ac:spMkLst>
            <pc:docMk/>
            <pc:sldMk cId="1236178646" sldId="382"/>
            <ac:spMk id="7" creationId="{3177B116-B369-0F8F-5A1A-64DD39F97EA6}"/>
          </ac:spMkLst>
        </pc:spChg>
        <pc:spChg chg="mod">
          <ac:chgData name="Michele Leaman" userId="S::michele.leaman@violence-prevention-network.de::d3bee6db-b063-4482-8b14-a65d49d7e22a" providerId="AD" clId="Web-{5F172A0A-6CC4-49F1-B755-1E50A71C508C}" dt="2023-02-13T00:19:07.107" v="4643" actId="20577"/>
          <ac:spMkLst>
            <pc:docMk/>
            <pc:sldMk cId="1236178646" sldId="382"/>
            <ac:spMk id="9" creationId="{DB978321-DE3C-506A-938D-7AFD76A925D9}"/>
          </ac:spMkLst>
        </pc:spChg>
      </pc:sldChg>
      <pc:sldChg chg="modSp add replId">
        <pc:chgData name="Michele Leaman" userId="S::michele.leaman@violence-prevention-network.de::d3bee6db-b063-4482-8b14-a65d49d7e22a" providerId="AD" clId="Web-{5F172A0A-6CC4-49F1-B755-1E50A71C508C}" dt="2023-02-13T00:08:36.493" v="3804" actId="20577"/>
        <pc:sldMkLst>
          <pc:docMk/>
          <pc:sldMk cId="3218873350" sldId="383"/>
        </pc:sldMkLst>
        <pc:spChg chg="mod">
          <ac:chgData name="Michele Leaman" userId="S::michele.leaman@violence-prevention-network.de::d3bee6db-b063-4482-8b14-a65d49d7e22a" providerId="AD" clId="Web-{5F172A0A-6CC4-49F1-B755-1E50A71C508C}" dt="2023-02-13T00:08:36.493" v="3804" actId="20577"/>
          <ac:spMkLst>
            <pc:docMk/>
            <pc:sldMk cId="3218873350" sldId="383"/>
            <ac:spMk id="8" creationId="{07766D60-016F-FCE0-E571-B280792D880C}"/>
          </ac:spMkLst>
        </pc:spChg>
      </pc:sldChg>
    </pc:docChg>
  </pc:docChgLst>
  <pc:docChgLst>
    <pc:chgData name="Vivienne Ohlenforst" userId="S::vivienne.ohlenforst@violence-prevention-network.de::11d4ca12-03c3-427e-8e33-479fb58585df" providerId="AD" clId="Web-{B241718A-49CC-4AAD-BD93-7F04A21D2A31}"/>
    <pc:docChg chg="modSld">
      <pc:chgData name="Vivienne Ohlenforst" userId="S::vivienne.ohlenforst@violence-prevention-network.de::11d4ca12-03c3-427e-8e33-479fb58585df" providerId="AD" clId="Web-{B241718A-49CC-4AAD-BD93-7F04A21D2A31}" dt="2023-02-17T10:42:21.631" v="227" actId="1076"/>
      <pc:docMkLst>
        <pc:docMk/>
      </pc:docMkLst>
      <pc:sldChg chg="modSp delCm">
        <pc:chgData name="Vivienne Ohlenforst" userId="S::vivienne.ohlenforst@violence-prevention-network.de::11d4ca12-03c3-427e-8e33-479fb58585df" providerId="AD" clId="Web-{B241718A-49CC-4AAD-BD93-7F04A21D2A31}" dt="2023-02-17T10:42:21.631" v="227" actId="1076"/>
        <pc:sldMkLst>
          <pc:docMk/>
          <pc:sldMk cId="1236178646" sldId="382"/>
        </pc:sldMkLst>
        <pc:spChg chg="mod">
          <ac:chgData name="Vivienne Ohlenforst" userId="S::vivienne.ohlenforst@violence-prevention-network.de::11d4ca12-03c3-427e-8e33-479fb58585df" providerId="AD" clId="Web-{B241718A-49CC-4AAD-BD93-7F04A21D2A31}" dt="2023-02-17T10:37:35.052" v="85" actId="20577"/>
          <ac:spMkLst>
            <pc:docMk/>
            <pc:sldMk cId="1236178646" sldId="382"/>
            <ac:spMk id="7" creationId="{3177B116-B369-0F8F-5A1A-64DD39F97EA6}"/>
          </ac:spMkLst>
        </pc:spChg>
        <pc:spChg chg="mod">
          <ac:chgData name="Vivienne Ohlenforst" userId="S::vivienne.ohlenforst@violence-prevention-network.de::11d4ca12-03c3-427e-8e33-479fb58585df" providerId="AD" clId="Web-{B241718A-49CC-4AAD-BD93-7F04A21D2A31}" dt="2023-02-17T10:42:21.631" v="227" actId="1076"/>
          <ac:spMkLst>
            <pc:docMk/>
            <pc:sldMk cId="1236178646" sldId="382"/>
            <ac:spMk id="9" creationId="{DB978321-DE3C-506A-938D-7AFD76A925D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B241718A-49CC-4AAD-BD93-7F04A21D2A31}" dt="2023-02-17T10:34:36.005" v="0"/>
              <pc2:cmMkLst xmlns:pc2="http://schemas.microsoft.com/office/powerpoint/2019/9/main/command">
                <pc:docMk/>
                <pc:sldMk cId="1236178646" sldId="382"/>
                <pc2:cmMk id="{20B7707D-72D2-46C5-AFBB-138CFD5F4DC9}"/>
              </pc2:cmMkLst>
            </pc226:cmChg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B241718A-49CC-4AAD-BD93-7F04A21D2A31}" dt="2023-02-17T10:41:15.959" v="212"/>
              <pc2:cmMkLst xmlns:pc2="http://schemas.microsoft.com/office/powerpoint/2019/9/main/command">
                <pc:docMk/>
                <pc:sldMk cId="1236178646" sldId="382"/>
                <pc2:cmMk id="{EBB625D8-1605-4FD5-B404-592232C13185}"/>
              </pc2:cmMkLst>
            </pc226:cmChg>
          </p:ext>
        </pc:extLst>
      </pc:sldChg>
    </pc:docChg>
  </pc:docChgLst>
  <pc:docChgLst>
    <pc:chgData name="Anne Selby" userId="S::anne.selby@violence-prevention-network.de::6db8e762-49a7-4199-bf5e-5b80e44028da" providerId="AD" clId="Web-{DAB09778-0743-4573-B0F7-612E94494236}"/>
    <pc:docChg chg="modSld">
      <pc:chgData name="Anne Selby" userId="S::anne.selby@violence-prevention-network.de::6db8e762-49a7-4199-bf5e-5b80e44028da" providerId="AD" clId="Web-{DAB09778-0743-4573-B0F7-612E94494236}" dt="2023-02-21T10:42:01.842" v="6" actId="20577"/>
      <pc:docMkLst>
        <pc:docMk/>
      </pc:docMkLst>
      <pc:sldChg chg="modSp">
        <pc:chgData name="Anne Selby" userId="S::anne.selby@violence-prevention-network.de::6db8e762-49a7-4199-bf5e-5b80e44028da" providerId="AD" clId="Web-{DAB09778-0743-4573-B0F7-612E94494236}" dt="2023-02-21T10:39:11.512" v="2" actId="20577"/>
        <pc:sldMkLst>
          <pc:docMk/>
          <pc:sldMk cId="1589085463" sldId="336"/>
        </pc:sldMkLst>
        <pc:spChg chg="mod">
          <ac:chgData name="Anne Selby" userId="S::anne.selby@violence-prevention-network.de::6db8e762-49a7-4199-bf5e-5b80e44028da" providerId="AD" clId="Web-{DAB09778-0743-4573-B0F7-612E94494236}" dt="2023-02-21T10:39:11.512" v="2" actId="20577"/>
          <ac:spMkLst>
            <pc:docMk/>
            <pc:sldMk cId="1589085463" sldId="336"/>
            <ac:spMk id="14" creationId="{F798E4C8-7674-4DC3-6A5F-45A7B9FAE8A1}"/>
          </ac:spMkLst>
        </pc:spChg>
      </pc:sldChg>
      <pc:sldChg chg="modSp">
        <pc:chgData name="Anne Selby" userId="S::anne.selby@violence-prevention-network.de::6db8e762-49a7-4199-bf5e-5b80e44028da" providerId="AD" clId="Web-{DAB09778-0743-4573-B0F7-612E94494236}" dt="2023-02-21T10:42:01.842" v="6" actId="20577"/>
        <pc:sldMkLst>
          <pc:docMk/>
          <pc:sldMk cId="1236178646" sldId="382"/>
        </pc:sldMkLst>
        <pc:spChg chg="mod">
          <ac:chgData name="Anne Selby" userId="S::anne.selby@violence-prevention-network.de::6db8e762-49a7-4199-bf5e-5b80e44028da" providerId="AD" clId="Web-{DAB09778-0743-4573-B0F7-612E94494236}" dt="2023-02-21T10:42:01.842" v="6" actId="20577"/>
          <ac:spMkLst>
            <pc:docMk/>
            <pc:sldMk cId="1236178646" sldId="382"/>
            <ac:spMk id="9" creationId="{DB978321-DE3C-506A-938D-7AFD76A925D9}"/>
          </ac:spMkLst>
        </pc:spChg>
      </pc:sldChg>
    </pc:docChg>
  </pc:docChgLst>
  <pc:docChgLst>
    <pc:chgData name="Vivienne Ohlenforst" userId="S::vivienne.ohlenforst@violence-prevention-network.de::11d4ca12-03c3-427e-8e33-479fb58585df" providerId="AD" clId="Web-{D8DCE5EC-9BC2-474F-8CE5-BB46252D7861}"/>
    <pc:docChg chg="delSld modSld sldOrd">
      <pc:chgData name="Vivienne Ohlenforst" userId="S::vivienne.ohlenforst@violence-prevention-network.de::11d4ca12-03c3-427e-8e33-479fb58585df" providerId="AD" clId="Web-{D8DCE5EC-9BC2-474F-8CE5-BB46252D7861}" dt="2023-02-15T21:40:18.994" v="461" actId="20577"/>
      <pc:docMkLst>
        <pc:docMk/>
      </pc:docMkLst>
      <pc:sldChg chg="del">
        <pc:chgData name="Vivienne Ohlenforst" userId="S::vivienne.ohlenforst@violence-prevention-network.de::11d4ca12-03c3-427e-8e33-479fb58585df" providerId="AD" clId="Web-{D8DCE5EC-9BC2-474F-8CE5-BB46252D7861}" dt="2023-02-15T21:22:05.804" v="307"/>
        <pc:sldMkLst>
          <pc:docMk/>
          <pc:sldMk cId="634495044" sldId="258"/>
        </pc:sldMkLst>
      </pc:sldChg>
      <pc:sldChg chg="modSp ord">
        <pc:chgData name="Vivienne Ohlenforst" userId="S::vivienne.ohlenforst@violence-prevention-network.de::11d4ca12-03c3-427e-8e33-479fb58585df" providerId="AD" clId="Web-{D8DCE5EC-9BC2-474F-8CE5-BB46252D7861}" dt="2023-02-15T21:27:20.664" v="368"/>
        <pc:sldMkLst>
          <pc:docMk/>
          <pc:sldMk cId="3040463350" sldId="323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27:15.446" v="367" actId="20577"/>
          <ac:spMkLst>
            <pc:docMk/>
            <pc:sldMk cId="3040463350" sldId="323"/>
            <ac:spMk id="9" creationId="{DB978321-DE3C-506A-938D-7AFD76A925D9}"/>
          </ac:spMkLst>
        </pc:spChg>
      </pc:sldChg>
      <pc:sldChg chg="modSp mod ord modShow">
        <pc:chgData name="Vivienne Ohlenforst" userId="S::vivienne.ohlenforst@violence-prevention-network.de::11d4ca12-03c3-427e-8e33-479fb58585df" providerId="AD" clId="Web-{D8DCE5EC-9BC2-474F-8CE5-BB46252D7861}" dt="2023-02-15T21:33:02.915" v="428" actId="20577"/>
        <pc:sldMkLst>
          <pc:docMk/>
          <pc:sldMk cId="2195382432" sldId="332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33:02.915" v="428" actId="20577"/>
          <ac:spMkLst>
            <pc:docMk/>
            <pc:sldMk cId="2195382432" sldId="332"/>
            <ac:spMk id="9" creationId="{DB978321-DE3C-506A-938D-7AFD76A925D9}"/>
          </ac:spMkLst>
        </pc:spChg>
      </pc:sldChg>
      <pc:sldChg chg="addSp delSp modSp delCm modCm">
        <pc:chgData name="Vivienne Ohlenforst" userId="S::vivienne.ohlenforst@violence-prevention-network.de::11d4ca12-03c3-427e-8e33-479fb58585df" providerId="AD" clId="Web-{D8DCE5EC-9BC2-474F-8CE5-BB46252D7861}" dt="2023-02-15T21:08:36.006" v="144" actId="20577"/>
        <pc:sldMkLst>
          <pc:docMk/>
          <pc:sldMk cId="1800746621" sldId="366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08:36.006" v="144" actId="20577"/>
          <ac:spMkLst>
            <pc:docMk/>
            <pc:sldMk cId="1800746621" sldId="366"/>
            <ac:spMk id="10" creationId="{BA1CA058-8883-D972-083E-4CFDA42537E2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07:41.225" v="108" actId="14100"/>
          <ac:spMkLst>
            <pc:docMk/>
            <pc:sldMk cId="1800746621" sldId="366"/>
            <ac:spMk id="18" creationId="{D57424F3-3535-8C0A-E7D5-AC4C47A91A6B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07:17.287" v="104" actId="14100"/>
          <ac:spMkLst>
            <pc:docMk/>
            <pc:sldMk cId="1800746621" sldId="366"/>
            <ac:spMk id="21" creationId="{6849D915-A3C4-D0CE-09D5-872C6AD954E2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07:05.100" v="103" actId="14100"/>
          <ac:spMkLst>
            <pc:docMk/>
            <pc:sldMk cId="1800746621" sldId="366"/>
            <ac:spMk id="24" creationId="{27FF6020-303C-3D20-C904-178371C6754A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08:33.584" v="143" actId="20577"/>
          <ac:spMkLst>
            <pc:docMk/>
            <pc:sldMk cId="1800746621" sldId="366"/>
            <ac:spMk id="32" creationId="{53457AC3-C79D-FF24-CB64-EAEB4E97658F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03:29.037" v="25" actId="20577"/>
          <ac:spMkLst>
            <pc:docMk/>
            <pc:sldMk cId="1800746621" sldId="366"/>
            <ac:spMk id="46" creationId="{87B810A6-BBC5-6330-DD10-081DFB2FCDB9}"/>
          </ac:spMkLst>
        </pc:spChg>
        <pc:graphicFrameChg chg="add del mod modGraphic">
          <ac:chgData name="Vivienne Ohlenforst" userId="S::vivienne.ohlenforst@violence-prevention-network.de::11d4ca12-03c3-427e-8e33-479fb58585df" providerId="AD" clId="Web-{D8DCE5EC-9BC2-474F-8CE5-BB46252D7861}" dt="2023-02-15T20:52:16.708" v="1"/>
          <ac:graphicFrameMkLst>
            <pc:docMk/>
            <pc:sldMk cId="1800746621" sldId="366"/>
            <ac:graphicFrameMk id="5" creationId="{928FE833-4AA1-9B4E-64AB-873D2753F962}"/>
          </ac:graphicFrameMkLst>
        </pc:graphicFrameChg>
        <pc:graphicFrameChg chg="add del mod modGraphic">
          <ac:chgData name="Vivienne Ohlenforst" userId="S::vivienne.ohlenforst@violence-prevention-network.de::11d4ca12-03c3-427e-8e33-479fb58585df" providerId="AD" clId="Web-{D8DCE5EC-9BC2-474F-8CE5-BB46252D7861}" dt="2023-02-15T20:55:44.099" v="3"/>
          <ac:graphicFrameMkLst>
            <pc:docMk/>
            <pc:sldMk cId="1800746621" sldId="366"/>
            <ac:graphicFrameMk id="33" creationId="{A9BA035A-E5CD-091D-85EA-D3E2BB3FA8D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D8DCE5EC-9BC2-474F-8CE5-BB46252D7861}" dt="2023-02-15T21:03:38.240" v="27"/>
              <pc2:cmMkLst xmlns:pc2="http://schemas.microsoft.com/office/powerpoint/2019/9/main/command">
                <pc:docMk/>
                <pc:sldMk cId="1800746621" sldId="366"/>
                <pc2:cmMk id="{BF596495-83F8-4315-8008-669C0FDD5F5B}"/>
              </pc2:cmMkLst>
            </pc226:cmChg>
            <pc226:cmChg xmlns:pc226="http://schemas.microsoft.com/office/powerpoint/2022/06/main/command" chg="del mod">
              <pc226:chgData name="Vivienne Ohlenforst" userId="S::vivienne.ohlenforst@violence-prevention-network.de::11d4ca12-03c3-427e-8e33-479fb58585df" providerId="AD" clId="Web-{D8DCE5EC-9BC2-474F-8CE5-BB46252D7861}" dt="2023-02-15T21:03:29.271" v="26"/>
              <pc2:cmMkLst xmlns:pc2="http://schemas.microsoft.com/office/powerpoint/2019/9/main/command">
                <pc:docMk/>
                <pc:sldMk cId="1800746621" sldId="366"/>
                <pc2:cmMk id="{AF3B6BCF-EA42-4ED6-9C27-8D2FD5D288CC}"/>
              </pc2:cmMkLst>
            </pc226:cmChg>
          </p:ext>
        </pc:extLst>
      </pc:sldChg>
      <pc:sldChg chg="addCm">
        <pc:chgData name="Vivienne Ohlenforst" userId="S::vivienne.ohlenforst@violence-prevention-network.de::11d4ca12-03c3-427e-8e33-479fb58585df" providerId="AD" clId="Web-{D8DCE5EC-9BC2-474F-8CE5-BB46252D7861}" dt="2023-02-15T21:23:50.117" v="308"/>
        <pc:sldMkLst>
          <pc:docMk/>
          <pc:sldMk cId="2202234231" sldId="3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vienne Ohlenforst" userId="S::vivienne.ohlenforst@violence-prevention-network.de::11d4ca12-03c3-427e-8e33-479fb58585df" providerId="AD" clId="Web-{D8DCE5EC-9BC2-474F-8CE5-BB46252D7861}" dt="2023-02-15T21:23:50.117" v="308"/>
              <pc2:cmMkLst xmlns:pc2="http://schemas.microsoft.com/office/powerpoint/2019/9/main/command">
                <pc:docMk/>
                <pc:sldMk cId="2202234231" sldId="367"/>
                <pc2:cmMk id="{812443EC-A298-42E1-8D93-AFA0C92857C3}"/>
              </pc2:cmMkLst>
            </pc226:cmChg>
          </p:ext>
        </pc:extLst>
      </pc:sldChg>
      <pc:sldChg chg="modSp mod modShow">
        <pc:chgData name="Vivienne Ohlenforst" userId="S::vivienne.ohlenforst@violence-prevention-network.de::11d4ca12-03c3-427e-8e33-479fb58585df" providerId="AD" clId="Web-{D8DCE5EC-9BC2-474F-8CE5-BB46252D7861}" dt="2023-02-15T21:24:26.726" v="342"/>
        <pc:sldMkLst>
          <pc:docMk/>
          <pc:sldMk cId="675868237" sldId="369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24:16.476" v="341" actId="20577"/>
          <ac:spMkLst>
            <pc:docMk/>
            <pc:sldMk cId="675868237" sldId="369"/>
            <ac:spMk id="15" creationId="{A6F41545-2616-378B-D425-30A704E9AB2A}"/>
          </ac:spMkLst>
        </pc:spChg>
      </pc:sldChg>
      <pc:sldChg chg="modSp">
        <pc:chgData name="Vivienne Ohlenforst" userId="S::vivienne.ohlenforst@violence-prevention-network.de::11d4ca12-03c3-427e-8e33-479fb58585df" providerId="AD" clId="Web-{D8DCE5EC-9BC2-474F-8CE5-BB46252D7861}" dt="2023-02-15T21:40:18.994" v="461" actId="20577"/>
        <pc:sldMkLst>
          <pc:docMk/>
          <pc:sldMk cId="3468883111" sldId="372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40:18.994" v="461" actId="20577"/>
          <ac:spMkLst>
            <pc:docMk/>
            <pc:sldMk cId="3468883111" sldId="372"/>
            <ac:spMk id="6" creationId="{D52F5022-7DB0-860D-6B1D-639EAEC1A401}"/>
          </ac:spMkLst>
        </pc:spChg>
      </pc:sldChg>
      <pc:sldChg chg="modSp">
        <pc:chgData name="Vivienne Ohlenforst" userId="S::vivienne.ohlenforst@violence-prevention-network.de::11d4ca12-03c3-427e-8e33-479fb58585df" providerId="AD" clId="Web-{D8DCE5EC-9BC2-474F-8CE5-BB46252D7861}" dt="2023-02-15T21:28:07.821" v="381" actId="20577"/>
        <pc:sldMkLst>
          <pc:docMk/>
          <pc:sldMk cId="283974422" sldId="373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28:07.821" v="381" actId="20577"/>
          <ac:spMkLst>
            <pc:docMk/>
            <pc:sldMk cId="283974422" sldId="373"/>
            <ac:spMk id="8" creationId="{07766D60-016F-FCE0-E571-B280792D880C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27:38.211" v="376" actId="20577"/>
          <ac:spMkLst>
            <pc:docMk/>
            <pc:sldMk cId="283974422" sldId="373"/>
            <ac:spMk id="15" creationId="{A6F41545-2616-378B-D425-30A704E9AB2A}"/>
          </ac:spMkLst>
        </pc:spChg>
      </pc:sldChg>
      <pc:sldChg chg="modSp">
        <pc:chgData name="Vivienne Ohlenforst" userId="S::vivienne.ohlenforst@violence-prevention-network.de::11d4ca12-03c3-427e-8e33-479fb58585df" providerId="AD" clId="Web-{D8DCE5EC-9BC2-474F-8CE5-BB46252D7861}" dt="2023-02-15T21:29:01.164" v="406" actId="1076"/>
        <pc:sldMkLst>
          <pc:docMk/>
          <pc:sldMk cId="2615919891" sldId="375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28:26.602" v="385" actId="20577"/>
          <ac:spMkLst>
            <pc:docMk/>
            <pc:sldMk cId="2615919891" sldId="375"/>
            <ac:spMk id="13" creationId="{29B75DD6-9FED-AA07-BFA7-B594367F58C6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28:47.946" v="400" actId="20577"/>
          <ac:spMkLst>
            <pc:docMk/>
            <pc:sldMk cId="2615919891" sldId="375"/>
            <ac:spMk id="18" creationId="{32FE6B96-402F-90C8-3A52-621E580AB51C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28:38.055" v="393" actId="20577"/>
          <ac:spMkLst>
            <pc:docMk/>
            <pc:sldMk cId="2615919891" sldId="375"/>
            <ac:spMk id="24" creationId="{8CC75E75-345B-85C5-25C7-AF4396762BA4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28:51.055" v="402" actId="20577"/>
          <ac:spMkLst>
            <pc:docMk/>
            <pc:sldMk cId="2615919891" sldId="375"/>
            <ac:spMk id="29" creationId="{7E446141-1263-0DEA-06BF-F5C025403BD6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29:01.164" v="406" actId="1076"/>
          <ac:spMkLst>
            <pc:docMk/>
            <pc:sldMk cId="2615919891" sldId="375"/>
            <ac:spMk id="35" creationId="{20768186-6C7D-FCA1-BBF9-28CD417E2ACB}"/>
          </ac:spMkLst>
        </pc:spChg>
      </pc:sldChg>
      <pc:sldChg chg="modSp">
        <pc:chgData name="Vivienne Ohlenforst" userId="S::vivienne.ohlenforst@violence-prevention-network.de::11d4ca12-03c3-427e-8e33-479fb58585df" providerId="AD" clId="Web-{D8DCE5EC-9BC2-474F-8CE5-BB46252D7861}" dt="2023-02-15T21:29:28.086" v="418" actId="20577"/>
        <pc:sldMkLst>
          <pc:docMk/>
          <pc:sldMk cId="862205468" sldId="377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29:28.086" v="418" actId="20577"/>
          <ac:spMkLst>
            <pc:docMk/>
            <pc:sldMk cId="862205468" sldId="377"/>
            <ac:spMk id="8" creationId="{07766D60-016F-FCE0-E571-B280792D880C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29:20.821" v="408" actId="20577"/>
          <ac:spMkLst>
            <pc:docMk/>
            <pc:sldMk cId="862205468" sldId="377"/>
            <ac:spMk id="15" creationId="{A6F41545-2616-378B-D425-30A704E9AB2A}"/>
          </ac:spMkLst>
        </pc:spChg>
      </pc:sldChg>
      <pc:sldChg chg="modSp mod modShow">
        <pc:chgData name="Vivienne Ohlenforst" userId="S::vivienne.ohlenforst@violence-prevention-network.de::11d4ca12-03c3-427e-8e33-479fb58585df" providerId="AD" clId="Web-{D8DCE5EC-9BC2-474F-8CE5-BB46252D7861}" dt="2023-02-15T21:33:07.634" v="429"/>
        <pc:sldMkLst>
          <pc:docMk/>
          <pc:sldMk cId="2844577667" sldId="378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29:56.008" v="423" actId="20577"/>
          <ac:spMkLst>
            <pc:docMk/>
            <pc:sldMk cId="2844577667" sldId="378"/>
            <ac:spMk id="8" creationId="{07766D60-016F-FCE0-E571-B280792D880C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29:44.165" v="420" actId="20577"/>
          <ac:spMkLst>
            <pc:docMk/>
            <pc:sldMk cId="2844577667" sldId="378"/>
            <ac:spMk id="15" creationId="{A6F41545-2616-378B-D425-30A704E9AB2A}"/>
          </ac:spMkLst>
        </pc:spChg>
      </pc:sldChg>
      <pc:sldChg chg="mod modShow">
        <pc:chgData name="Vivienne Ohlenforst" userId="S::vivienne.ohlenforst@violence-prevention-network.de::11d4ca12-03c3-427e-8e33-479fb58585df" providerId="AD" clId="Web-{D8DCE5EC-9BC2-474F-8CE5-BB46252D7861}" dt="2023-02-15T21:33:53.774" v="431"/>
        <pc:sldMkLst>
          <pc:docMk/>
          <pc:sldMk cId="781240171" sldId="379"/>
        </pc:sldMkLst>
      </pc:sldChg>
      <pc:sldChg chg="mod modShow modCm">
        <pc:chgData name="Vivienne Ohlenforst" userId="S::vivienne.ohlenforst@violence-prevention-network.de::11d4ca12-03c3-427e-8e33-479fb58585df" providerId="AD" clId="Web-{D8DCE5EC-9BC2-474F-8CE5-BB46252D7861}" dt="2023-02-15T21:34:26.524" v="432"/>
        <pc:sldMkLst>
          <pc:docMk/>
          <pc:sldMk cId="1010486480" sldId="3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ivienne Ohlenforst" userId="S::vivienne.ohlenforst@violence-prevention-network.de::11d4ca12-03c3-427e-8e33-479fb58585df" providerId="AD" clId="Web-{D8DCE5EC-9BC2-474F-8CE5-BB46252D7861}" dt="2023-02-15T21:34:26.524" v="432"/>
              <pc2:cmMkLst xmlns:pc2="http://schemas.microsoft.com/office/powerpoint/2019/9/main/command">
                <pc:docMk/>
                <pc:sldMk cId="1010486480" sldId="380"/>
                <pc2:cmMk id="{48D7229B-8C67-4F35-AF34-0F6A6101F486}"/>
              </pc2:cmMkLst>
              <pc226:cmRplyChg chg="add">
                <pc226:chgData name="Vivienne Ohlenforst" userId="S::vivienne.ohlenforst@violence-prevention-network.de::11d4ca12-03c3-427e-8e33-479fb58585df" providerId="AD" clId="Web-{D8DCE5EC-9BC2-474F-8CE5-BB46252D7861}" dt="2023-02-15T21:34:26.524" v="432"/>
                <pc2:cmRplyMkLst xmlns:pc2="http://schemas.microsoft.com/office/powerpoint/2019/9/main/command">
                  <pc:docMk/>
                  <pc:sldMk cId="1010486480" sldId="380"/>
                  <pc2:cmMk id="{48D7229B-8C67-4F35-AF34-0F6A6101F486}"/>
                  <pc2:cmRplyMk id="{6B305641-26D0-4FB2-9E71-FB10F3B6EF45}"/>
                </pc2:cmRplyMkLst>
              </pc226:cmRplyChg>
            </pc226:cmChg>
          </p:ext>
        </pc:extLst>
      </pc:sldChg>
      <pc:sldChg chg="modSp addCm modCm">
        <pc:chgData name="Vivienne Ohlenforst" userId="S::vivienne.ohlenforst@violence-prevention-network.de::11d4ca12-03c3-427e-8e33-479fb58585df" providerId="AD" clId="Web-{D8DCE5EC-9BC2-474F-8CE5-BB46252D7861}" dt="2023-02-15T21:39:16.775" v="444" actId="20577"/>
        <pc:sldMkLst>
          <pc:docMk/>
          <pc:sldMk cId="1236178646" sldId="382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39:16.775" v="444" actId="20577"/>
          <ac:spMkLst>
            <pc:docMk/>
            <pc:sldMk cId="1236178646" sldId="382"/>
            <ac:spMk id="7" creationId="{3177B116-B369-0F8F-5A1A-64DD39F97EA6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37:37.525" v="436" actId="20577"/>
          <ac:spMkLst>
            <pc:docMk/>
            <pc:sldMk cId="1236178646" sldId="382"/>
            <ac:spMk id="9" creationId="{DB978321-DE3C-506A-938D-7AFD76A925D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vienne Ohlenforst" userId="S::vivienne.ohlenforst@violence-prevention-network.de::11d4ca12-03c3-427e-8e33-479fb58585df" providerId="AD" clId="Web-{D8DCE5EC-9BC2-474F-8CE5-BB46252D7861}" dt="2023-02-15T21:39:11.040" v="443"/>
              <pc2:cmMkLst xmlns:pc2="http://schemas.microsoft.com/office/powerpoint/2019/9/main/command">
                <pc:docMk/>
                <pc:sldMk cId="1236178646" sldId="382"/>
                <pc2:cmMk id="{EBB625D8-1605-4FD5-B404-592232C13185}"/>
              </pc2:cmMkLst>
              <pc226:cmRplyChg chg="add">
                <pc226:chgData name="Vivienne Ohlenforst" userId="S::vivienne.ohlenforst@violence-prevention-network.de::11d4ca12-03c3-427e-8e33-479fb58585df" providerId="AD" clId="Web-{D8DCE5EC-9BC2-474F-8CE5-BB46252D7861}" dt="2023-02-15T21:39:11.040" v="443"/>
                <pc2:cmRplyMkLst xmlns:pc2="http://schemas.microsoft.com/office/powerpoint/2019/9/main/command">
                  <pc:docMk/>
                  <pc:sldMk cId="1236178646" sldId="382"/>
                  <pc2:cmMk id="{EBB625D8-1605-4FD5-B404-592232C13185}"/>
                  <pc2:cmRplyMk id="{05DA3093-4C9B-499E-8235-EBD4AA0C3E6C}"/>
                </pc2:cmRplyMkLst>
              </pc226:cmRplyChg>
            </pc226:cmChg>
          </p:ext>
        </pc:extLst>
      </pc:sldChg>
      <pc:sldChg chg="mod modShow">
        <pc:chgData name="Vivienne Ohlenforst" userId="S::vivienne.ohlenforst@violence-prevention-network.de::11d4ca12-03c3-427e-8e33-479fb58585df" providerId="AD" clId="Web-{D8DCE5EC-9BC2-474F-8CE5-BB46252D7861}" dt="2023-02-15T21:34:59.837" v="433"/>
        <pc:sldMkLst>
          <pc:docMk/>
          <pc:sldMk cId="3218873350" sldId="383"/>
        </pc:sldMkLst>
      </pc:sldChg>
      <pc:sldChg chg="modSp">
        <pc:chgData name="Vivienne Ohlenforst" userId="S::vivienne.ohlenforst@violence-prevention-network.de::11d4ca12-03c3-427e-8e33-479fb58585df" providerId="AD" clId="Web-{D8DCE5EC-9BC2-474F-8CE5-BB46252D7861}" dt="2023-02-15T21:25:25.477" v="347" actId="20577"/>
        <pc:sldMkLst>
          <pc:docMk/>
          <pc:sldMk cId="3497765718" sldId="384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25:25.477" v="347" actId="20577"/>
          <ac:spMkLst>
            <pc:docMk/>
            <pc:sldMk cId="3497765718" sldId="384"/>
            <ac:spMk id="3" creationId="{163D5C83-1B08-E321-BB8F-290B00E0B940}"/>
          </ac:spMkLst>
        </pc:spChg>
      </pc:sldChg>
      <pc:sldChg chg="modSp">
        <pc:chgData name="Vivienne Ohlenforst" userId="S::vivienne.ohlenforst@violence-prevention-network.de::11d4ca12-03c3-427e-8e33-479fb58585df" providerId="AD" clId="Web-{D8DCE5EC-9BC2-474F-8CE5-BB46252D7861}" dt="2023-02-15T21:19:24.195" v="298" actId="20577"/>
        <pc:sldMkLst>
          <pc:docMk/>
          <pc:sldMk cId="258882068" sldId="385"/>
        </pc:sldMkLst>
        <pc:spChg chg="mod">
          <ac:chgData name="Vivienne Ohlenforst" userId="S::vivienne.ohlenforst@violence-prevention-network.de::11d4ca12-03c3-427e-8e33-479fb58585df" providerId="AD" clId="Web-{D8DCE5EC-9BC2-474F-8CE5-BB46252D7861}" dt="2023-02-15T21:19:24.195" v="298" actId="20577"/>
          <ac:spMkLst>
            <pc:docMk/>
            <pc:sldMk cId="258882068" sldId="385"/>
            <ac:spMk id="2" creationId="{965DA483-A64A-0285-E737-687B4228BBCF}"/>
          </ac:spMkLst>
        </pc:spChg>
        <pc:spChg chg="mod">
          <ac:chgData name="Vivienne Ohlenforst" userId="S::vivienne.ohlenforst@violence-prevention-network.de::11d4ca12-03c3-427e-8e33-479fb58585df" providerId="AD" clId="Web-{D8DCE5EC-9BC2-474F-8CE5-BB46252D7861}" dt="2023-02-15T21:19:02.882" v="295" actId="20577"/>
          <ac:spMkLst>
            <pc:docMk/>
            <pc:sldMk cId="258882068" sldId="385"/>
            <ac:spMk id="3" creationId="{21DD5D05-00BB-BA0C-4846-FC3BADEF866E}"/>
          </ac:spMkLst>
        </pc:spChg>
      </pc:sldChg>
      <pc:sldChg chg="addSp delSp modSp">
        <pc:chgData name="Vivienne Ohlenforst" userId="S::vivienne.ohlenforst@violence-prevention-network.de::11d4ca12-03c3-427e-8e33-479fb58585df" providerId="AD" clId="Web-{D8DCE5EC-9BC2-474F-8CE5-BB46252D7861}" dt="2023-02-15T21:21:19.226" v="306" actId="14100"/>
        <pc:sldMkLst>
          <pc:docMk/>
          <pc:sldMk cId="1958948268" sldId="386"/>
        </pc:sldMkLst>
        <pc:spChg chg="del">
          <ac:chgData name="Vivienne Ohlenforst" userId="S::vivienne.ohlenforst@violence-prevention-network.de::11d4ca12-03c3-427e-8e33-479fb58585df" providerId="AD" clId="Web-{D8DCE5EC-9BC2-474F-8CE5-BB46252D7861}" dt="2023-02-15T21:00:55.162" v="4"/>
          <ac:spMkLst>
            <pc:docMk/>
            <pc:sldMk cId="1958948268" sldId="386"/>
            <ac:spMk id="4" creationId="{48CB1D21-A53B-A53E-D1B2-28A791EC4DE5}"/>
          </ac:spMkLst>
        </pc:spChg>
        <pc:spChg chg="add del mod">
          <ac:chgData name="Vivienne Ohlenforst" userId="S::vivienne.ohlenforst@violence-prevention-network.de::11d4ca12-03c3-427e-8e33-479fb58585df" providerId="AD" clId="Web-{D8DCE5EC-9BC2-474F-8CE5-BB46252D7861}" dt="2023-02-15T21:01:30.474" v="15"/>
          <ac:spMkLst>
            <pc:docMk/>
            <pc:sldMk cId="1958948268" sldId="386"/>
            <ac:spMk id="7" creationId="{F6B014E0-E206-0803-FE4B-637E03BEC417}"/>
          </ac:spMkLst>
        </pc:spChg>
        <pc:spChg chg="add del mod">
          <ac:chgData name="Vivienne Ohlenforst" userId="S::vivienne.ohlenforst@violence-prevention-network.de::11d4ca12-03c3-427e-8e33-479fb58585df" providerId="AD" clId="Web-{D8DCE5EC-9BC2-474F-8CE5-BB46252D7861}" dt="2023-02-15T21:21:02.007" v="303"/>
          <ac:spMkLst>
            <pc:docMk/>
            <pc:sldMk cId="1958948268" sldId="386"/>
            <ac:spMk id="11" creationId="{C7E10B4C-5584-8615-96D5-6450E9CDBA07}"/>
          </ac:spMkLst>
        </pc:spChg>
        <pc:picChg chg="add del mod ord modCrop">
          <ac:chgData name="Vivienne Ohlenforst" userId="S::vivienne.ohlenforst@violence-prevention-network.de::11d4ca12-03c3-427e-8e33-479fb58585df" providerId="AD" clId="Web-{D8DCE5EC-9BC2-474F-8CE5-BB46252D7861}" dt="2023-02-15T21:01:22.521" v="12"/>
          <ac:picMkLst>
            <pc:docMk/>
            <pc:sldMk cId="1958948268" sldId="386"/>
            <ac:picMk id="5" creationId="{8E8A3E38-0B32-79B0-C5AA-343C529C9029}"/>
          </ac:picMkLst>
        </pc:picChg>
        <pc:picChg chg="add del mod ord modCrop">
          <ac:chgData name="Vivienne Ohlenforst" userId="S::vivienne.ohlenforst@violence-prevention-network.de::11d4ca12-03c3-427e-8e33-479fb58585df" providerId="AD" clId="Web-{D8DCE5EC-9BC2-474F-8CE5-BB46252D7861}" dt="2023-02-15T21:01:27.396" v="14"/>
          <ac:picMkLst>
            <pc:docMk/>
            <pc:sldMk cId="1958948268" sldId="386"/>
            <ac:picMk id="8" creationId="{D2FE772C-DC08-08AE-6D6C-79E0E47FA995}"/>
          </ac:picMkLst>
        </pc:picChg>
        <pc:picChg chg="add del mod ord modCrop">
          <ac:chgData name="Vivienne Ohlenforst" userId="S::vivienne.ohlenforst@violence-prevention-network.de::11d4ca12-03c3-427e-8e33-479fb58585df" providerId="AD" clId="Web-{D8DCE5EC-9BC2-474F-8CE5-BB46252D7861}" dt="2023-02-15T21:20:38.414" v="299"/>
          <ac:picMkLst>
            <pc:docMk/>
            <pc:sldMk cId="1958948268" sldId="386"/>
            <ac:picMk id="9" creationId="{65439ECD-FE2B-6D71-319C-71B3C077836E}"/>
          </ac:picMkLst>
        </pc:picChg>
        <pc:picChg chg="add del mod ord modCrop">
          <ac:chgData name="Vivienne Ohlenforst" userId="S::vivienne.ohlenforst@violence-prevention-network.de::11d4ca12-03c3-427e-8e33-479fb58585df" providerId="AD" clId="Web-{D8DCE5EC-9BC2-474F-8CE5-BB46252D7861}" dt="2023-02-15T21:20:54.023" v="301"/>
          <ac:picMkLst>
            <pc:docMk/>
            <pc:sldMk cId="1958948268" sldId="386"/>
            <ac:picMk id="12" creationId="{8CDB6F62-D4A9-2794-582C-6E69AEC8399D}"/>
          </ac:picMkLst>
        </pc:picChg>
        <pc:picChg chg="add mod ord modCrop">
          <ac:chgData name="Vivienne Ohlenforst" userId="S::vivienne.ohlenforst@violence-prevention-network.de::11d4ca12-03c3-427e-8e33-479fb58585df" providerId="AD" clId="Web-{D8DCE5EC-9BC2-474F-8CE5-BB46252D7861}" dt="2023-02-15T21:21:19.226" v="306" actId="14100"/>
          <ac:picMkLst>
            <pc:docMk/>
            <pc:sldMk cId="1958948268" sldId="386"/>
            <ac:picMk id="13" creationId="{DF8B9A67-812D-EFB3-BD52-1594F92AFEE0}"/>
          </ac:picMkLst>
        </pc:picChg>
      </pc:sldChg>
    </pc:docChg>
  </pc:docChgLst>
  <pc:docChgLst>
    <pc:chgData name="Vivienne Ohlenforst" userId="S::vivienne.ohlenforst@violence-prevention-network.de::11d4ca12-03c3-427e-8e33-479fb58585df" providerId="AD" clId="Web-{28538C74-1465-43AE-B7CE-13DE57FBB5D8}"/>
    <pc:docChg chg="modSld">
      <pc:chgData name="Vivienne Ohlenforst" userId="S::vivienne.ohlenforst@violence-prevention-network.de::11d4ca12-03c3-427e-8e33-479fb58585df" providerId="AD" clId="Web-{28538C74-1465-43AE-B7CE-13DE57FBB5D8}" dt="2023-02-15T16:53:06.803" v="321"/>
      <pc:docMkLst>
        <pc:docMk/>
      </pc:docMkLst>
      <pc:sldChg chg="mod modShow">
        <pc:chgData name="Vivienne Ohlenforst" userId="S::vivienne.ohlenforst@violence-prevention-network.de::11d4ca12-03c3-427e-8e33-479fb58585df" providerId="AD" clId="Web-{28538C74-1465-43AE-B7CE-13DE57FBB5D8}" dt="2023-02-15T16:21:12.751" v="46"/>
        <pc:sldMkLst>
          <pc:docMk/>
          <pc:sldMk cId="486692314" sldId="281"/>
        </pc:sldMkLst>
      </pc:sldChg>
      <pc:sldChg chg="mod modShow">
        <pc:chgData name="Vivienne Ohlenforst" userId="S::vivienne.ohlenforst@violence-prevention-network.de::11d4ca12-03c3-427e-8e33-479fb58585df" providerId="AD" clId="Web-{28538C74-1465-43AE-B7CE-13DE57FBB5D8}" dt="2023-02-15T16:50:33.614" v="320"/>
        <pc:sldMkLst>
          <pc:docMk/>
          <pc:sldMk cId="2195382432" sldId="332"/>
        </pc:sldMkLst>
      </pc:sldChg>
      <pc:sldChg chg="modSp delCm">
        <pc:chgData name="Vivienne Ohlenforst" userId="S::vivienne.ohlenforst@violence-prevention-network.de::11d4ca12-03c3-427e-8e33-479fb58585df" providerId="AD" clId="Web-{28538C74-1465-43AE-B7CE-13DE57FBB5D8}" dt="2023-02-15T16:05:10.928" v="30"/>
        <pc:sldMkLst>
          <pc:docMk/>
          <pc:sldMk cId="2340837947" sldId="364"/>
        </pc:sldMkLst>
        <pc:spChg chg="mod">
          <ac:chgData name="Vivienne Ohlenforst" userId="S::vivienne.ohlenforst@violence-prevention-network.de::11d4ca12-03c3-427e-8e33-479fb58585df" providerId="AD" clId="Web-{28538C74-1465-43AE-B7CE-13DE57FBB5D8}" dt="2023-02-15T16:04:47.240" v="29" actId="20577"/>
          <ac:spMkLst>
            <pc:docMk/>
            <pc:sldMk cId="2340837947" sldId="364"/>
            <ac:spMk id="7" creationId="{62472B2C-7F2F-3806-A479-BE49C66B14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28538C74-1465-43AE-B7CE-13DE57FBB5D8}" dt="2023-02-15T16:05:10.928" v="30"/>
              <pc2:cmMkLst xmlns:pc2="http://schemas.microsoft.com/office/powerpoint/2019/9/main/command">
                <pc:docMk/>
                <pc:sldMk cId="2340837947" sldId="364"/>
                <pc2:cmMk id="{F0FE035A-AAB1-4001-9B18-508E3722CA40}"/>
              </pc2:cmMkLst>
            </pc226:cmChg>
          </p:ext>
        </pc:extLst>
      </pc:sldChg>
      <pc:sldChg chg="modSp mod modShow">
        <pc:chgData name="Vivienne Ohlenforst" userId="S::vivienne.ohlenforst@violence-prevention-network.de::11d4ca12-03c3-427e-8e33-479fb58585df" providerId="AD" clId="Web-{28538C74-1465-43AE-B7CE-13DE57FBB5D8}" dt="2023-02-15T16:44:28.360" v="282"/>
        <pc:sldMkLst>
          <pc:docMk/>
          <pc:sldMk cId="1800746621" sldId="366"/>
        </pc:sldMkLst>
        <pc:spChg chg="mod">
          <ac:chgData name="Vivienne Ohlenforst" userId="S::vivienne.ohlenforst@violence-prevention-network.de::11d4ca12-03c3-427e-8e33-479fb58585df" providerId="AD" clId="Web-{28538C74-1465-43AE-B7CE-13DE57FBB5D8}" dt="2023-02-15T16:42:15.061" v="237" actId="14100"/>
          <ac:spMkLst>
            <pc:docMk/>
            <pc:sldMk cId="1800746621" sldId="366"/>
            <ac:spMk id="10" creationId="{BA1CA058-8883-D972-083E-4CFDA42537E2}"/>
          </ac:spMkLst>
        </pc:spChg>
        <pc:spChg chg="mod">
          <ac:chgData name="Vivienne Ohlenforst" userId="S::vivienne.ohlenforst@violence-prevention-network.de::11d4ca12-03c3-427e-8e33-479fb58585df" providerId="AD" clId="Web-{28538C74-1465-43AE-B7CE-13DE57FBB5D8}" dt="2023-02-15T16:25:42.176" v="88" actId="20577"/>
          <ac:spMkLst>
            <pc:docMk/>
            <pc:sldMk cId="1800746621" sldId="366"/>
            <ac:spMk id="13" creationId="{1D7321B3-D789-ED96-741D-AFED92F3E0B8}"/>
          </ac:spMkLst>
        </pc:spChg>
        <pc:spChg chg="mod">
          <ac:chgData name="Vivienne Ohlenforst" userId="S::vivienne.ohlenforst@violence-prevention-network.de::11d4ca12-03c3-427e-8e33-479fb58585df" providerId="AD" clId="Web-{28538C74-1465-43AE-B7CE-13DE57FBB5D8}" dt="2023-02-15T16:41:53.967" v="236" actId="20577"/>
          <ac:spMkLst>
            <pc:docMk/>
            <pc:sldMk cId="1800746621" sldId="366"/>
            <ac:spMk id="18" creationId="{D57424F3-3535-8C0A-E7D5-AC4C47A91A6B}"/>
          </ac:spMkLst>
        </pc:spChg>
        <pc:spChg chg="mod">
          <ac:chgData name="Vivienne Ohlenforst" userId="S::vivienne.ohlenforst@violence-prevention-network.de::11d4ca12-03c3-427e-8e33-479fb58585df" providerId="AD" clId="Web-{28538C74-1465-43AE-B7CE-13DE57FBB5D8}" dt="2023-02-15T16:38:20.981" v="194" actId="20577"/>
          <ac:spMkLst>
            <pc:docMk/>
            <pc:sldMk cId="1800746621" sldId="366"/>
            <ac:spMk id="19" creationId="{5B879D57-2EC4-FFCD-FBD2-803D87AA9424}"/>
          </ac:spMkLst>
        </pc:spChg>
        <pc:spChg chg="mod">
          <ac:chgData name="Vivienne Ohlenforst" userId="S::vivienne.ohlenforst@violence-prevention-network.de::11d4ca12-03c3-427e-8e33-479fb58585df" providerId="AD" clId="Web-{28538C74-1465-43AE-B7CE-13DE57FBB5D8}" dt="2023-02-15T16:37:43.512" v="168" actId="20577"/>
          <ac:spMkLst>
            <pc:docMk/>
            <pc:sldMk cId="1800746621" sldId="366"/>
            <ac:spMk id="22" creationId="{98BEB438-1167-4663-4C01-B1C42687B509}"/>
          </ac:spMkLst>
        </pc:spChg>
        <pc:spChg chg="mod">
          <ac:chgData name="Vivienne Ohlenforst" userId="S::vivienne.ohlenforst@violence-prevention-network.de::11d4ca12-03c3-427e-8e33-479fb58585df" providerId="AD" clId="Web-{28538C74-1465-43AE-B7CE-13DE57FBB5D8}" dt="2023-02-15T16:39:49.247" v="195" actId="14100"/>
          <ac:spMkLst>
            <pc:docMk/>
            <pc:sldMk cId="1800746621" sldId="366"/>
            <ac:spMk id="25" creationId="{9051EE36-05F3-8B64-6357-AD1C9DF809EE}"/>
          </ac:spMkLst>
        </pc:spChg>
        <pc:spChg chg="mod">
          <ac:chgData name="Vivienne Ohlenforst" userId="S::vivienne.ohlenforst@violence-prevention-network.de::11d4ca12-03c3-427e-8e33-479fb58585df" providerId="AD" clId="Web-{28538C74-1465-43AE-B7CE-13DE57FBB5D8}" dt="2023-02-15T16:43:35.625" v="281" actId="20577"/>
          <ac:spMkLst>
            <pc:docMk/>
            <pc:sldMk cId="1800746621" sldId="366"/>
            <ac:spMk id="32" creationId="{53457AC3-C79D-FF24-CB64-EAEB4E97658F}"/>
          </ac:spMkLst>
        </pc:spChg>
      </pc:sldChg>
      <pc:sldChg chg="modSp mod modShow">
        <pc:chgData name="Vivienne Ohlenforst" userId="S::vivienne.ohlenforst@violence-prevention-network.de::11d4ca12-03c3-427e-8e33-479fb58585df" providerId="AD" clId="Web-{28538C74-1465-43AE-B7CE-13DE57FBB5D8}" dt="2023-02-15T16:45:28.251" v="302" actId="20577"/>
        <pc:sldMkLst>
          <pc:docMk/>
          <pc:sldMk cId="2202234231" sldId="367"/>
        </pc:sldMkLst>
        <pc:spChg chg="mod">
          <ac:chgData name="Vivienne Ohlenforst" userId="S::vivienne.ohlenforst@violence-prevention-network.de::11d4ca12-03c3-427e-8e33-479fb58585df" providerId="AD" clId="Web-{28538C74-1465-43AE-B7CE-13DE57FBB5D8}" dt="2023-02-15T16:45:28.251" v="302" actId="20577"/>
          <ac:spMkLst>
            <pc:docMk/>
            <pc:sldMk cId="2202234231" sldId="367"/>
            <ac:spMk id="8" creationId="{07766D60-016F-FCE0-E571-B280792D880C}"/>
          </ac:spMkLst>
        </pc:spChg>
      </pc:sldChg>
      <pc:sldChg chg="modSp mod modShow">
        <pc:chgData name="Vivienne Ohlenforst" userId="S::vivienne.ohlenforst@violence-prevention-network.de::11d4ca12-03c3-427e-8e33-479fb58585df" providerId="AD" clId="Web-{28538C74-1465-43AE-B7CE-13DE57FBB5D8}" dt="2023-02-15T16:45:50.907" v="315" actId="20577"/>
        <pc:sldMkLst>
          <pc:docMk/>
          <pc:sldMk cId="948301800" sldId="370"/>
        </pc:sldMkLst>
        <pc:spChg chg="mod">
          <ac:chgData name="Vivienne Ohlenforst" userId="S::vivienne.ohlenforst@violence-prevention-network.de::11d4ca12-03c3-427e-8e33-479fb58585df" providerId="AD" clId="Web-{28538C74-1465-43AE-B7CE-13DE57FBB5D8}" dt="2023-02-15T16:45:50.907" v="315" actId="20577"/>
          <ac:spMkLst>
            <pc:docMk/>
            <pc:sldMk cId="948301800" sldId="370"/>
            <ac:spMk id="8" creationId="{07766D60-016F-FCE0-E571-B280792D880C}"/>
          </ac:spMkLst>
        </pc:spChg>
      </pc:sldChg>
      <pc:sldChg chg="modSp">
        <pc:chgData name="Vivienne Ohlenforst" userId="S::vivienne.ohlenforst@violence-prevention-network.de::11d4ca12-03c3-427e-8e33-479fb58585df" providerId="AD" clId="Web-{28538C74-1465-43AE-B7CE-13DE57FBB5D8}" dt="2023-02-15T16:46:20.455" v="319" actId="20577"/>
        <pc:sldMkLst>
          <pc:docMk/>
          <pc:sldMk cId="1564141263" sldId="371"/>
        </pc:sldMkLst>
        <pc:spChg chg="mod">
          <ac:chgData name="Vivienne Ohlenforst" userId="S::vivienne.ohlenforst@violence-prevention-network.de::11d4ca12-03c3-427e-8e33-479fb58585df" providerId="AD" clId="Web-{28538C74-1465-43AE-B7CE-13DE57FBB5D8}" dt="2023-02-15T16:46:20.455" v="319" actId="20577"/>
          <ac:spMkLst>
            <pc:docMk/>
            <pc:sldMk cId="1564141263" sldId="371"/>
            <ac:spMk id="8" creationId="{07766D60-016F-FCE0-E571-B280792D880C}"/>
          </ac:spMkLst>
        </pc:spChg>
      </pc:sldChg>
      <pc:sldChg chg="modCm">
        <pc:chgData name="Vivienne Ohlenforst" userId="S::vivienne.ohlenforst@violence-prevention-network.de::11d4ca12-03c3-427e-8e33-479fb58585df" providerId="AD" clId="Web-{28538C74-1465-43AE-B7CE-13DE57FBB5D8}" dt="2023-02-15T16:53:06.803" v="321"/>
        <pc:sldMkLst>
          <pc:docMk/>
          <pc:sldMk cId="464044920" sldId="3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ivienne Ohlenforst" userId="S::vivienne.ohlenforst@violence-prevention-network.de::11d4ca12-03c3-427e-8e33-479fb58585df" providerId="AD" clId="Web-{28538C74-1465-43AE-B7CE-13DE57FBB5D8}" dt="2023-02-15T16:53:06.803" v="321"/>
              <pc2:cmMkLst xmlns:pc2="http://schemas.microsoft.com/office/powerpoint/2019/9/main/command">
                <pc:docMk/>
                <pc:sldMk cId="464044920" sldId="376"/>
                <pc2:cmMk id="{0E341782-328E-457C-A156-E861650E3BEA}"/>
              </pc2:cmMkLst>
            </pc226:cmChg>
          </p:ext>
        </pc:extLst>
      </pc:sldChg>
      <pc:sldChg chg="modSp">
        <pc:chgData name="Vivienne Ohlenforst" userId="S::vivienne.ohlenforst@violence-prevention-network.de::11d4ca12-03c3-427e-8e33-479fb58585df" providerId="AD" clId="Web-{28538C74-1465-43AE-B7CE-13DE57FBB5D8}" dt="2023-02-15T16:09:12.446" v="45" actId="20577"/>
        <pc:sldMkLst>
          <pc:docMk/>
          <pc:sldMk cId="258882068" sldId="385"/>
        </pc:sldMkLst>
        <pc:spChg chg="mod">
          <ac:chgData name="Vivienne Ohlenforst" userId="S::vivienne.ohlenforst@violence-prevention-network.de::11d4ca12-03c3-427e-8e33-479fb58585df" providerId="AD" clId="Web-{28538C74-1465-43AE-B7CE-13DE57FBB5D8}" dt="2023-02-15T16:09:12.446" v="45" actId="20577"/>
          <ac:spMkLst>
            <pc:docMk/>
            <pc:sldMk cId="258882068" sldId="385"/>
            <ac:spMk id="3" creationId="{21DD5D05-00BB-BA0C-4846-FC3BADEF866E}"/>
          </ac:spMkLst>
        </pc:spChg>
      </pc:sldChg>
    </pc:docChg>
  </pc:docChgLst>
  <pc:docChgLst>
    <pc:chgData name="Vivienne Ohlenforst" userId="S::vivienne.ohlenforst_modus-zad.de#ext#@violencepreventionnetx.onmicrosoft.com::bea1ed21-3cb9-4ae1-917b-6ee1a9022d6d" providerId="AD" clId="Web-{60BFE80D-C7F1-4801-9371-CDD0ECA2219D}"/>
    <pc:docChg chg="modSld">
      <pc:chgData name="Vivienne Ohlenforst" userId="S::vivienne.ohlenforst_modus-zad.de#ext#@violencepreventionnetx.onmicrosoft.com::bea1ed21-3cb9-4ae1-917b-6ee1a9022d6d" providerId="AD" clId="Web-{60BFE80D-C7F1-4801-9371-CDD0ECA2219D}" dt="2023-08-15T13:29:20.037" v="5" actId="20577"/>
      <pc:docMkLst>
        <pc:docMk/>
      </pc:docMkLst>
      <pc:sldChg chg="modSp">
        <pc:chgData name="Vivienne Ohlenforst" userId="S::vivienne.ohlenforst_modus-zad.de#ext#@violencepreventionnetx.onmicrosoft.com::bea1ed21-3cb9-4ae1-917b-6ee1a9022d6d" providerId="AD" clId="Web-{60BFE80D-C7F1-4801-9371-CDD0ECA2219D}" dt="2023-08-15T13:29:20.037" v="5" actId="20577"/>
        <pc:sldMkLst>
          <pc:docMk/>
          <pc:sldMk cId="2728782968" sldId="283"/>
        </pc:sldMkLst>
        <pc:spChg chg="mod">
          <ac:chgData name="Vivienne Ohlenforst" userId="S::vivienne.ohlenforst_modus-zad.de#ext#@violencepreventionnetx.onmicrosoft.com::bea1ed21-3cb9-4ae1-917b-6ee1a9022d6d" providerId="AD" clId="Web-{60BFE80D-C7F1-4801-9371-CDD0ECA2219D}" dt="2023-08-15T13:29:08.568" v="2" actId="20577"/>
          <ac:spMkLst>
            <pc:docMk/>
            <pc:sldMk cId="2728782968" sldId="283"/>
            <ac:spMk id="5" creationId="{B8C6B2A5-C603-FC9E-2802-7146319D7D90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60BFE80D-C7F1-4801-9371-CDD0ECA2219D}" dt="2023-08-15T13:29:20.037" v="5" actId="20577"/>
          <ac:spMkLst>
            <pc:docMk/>
            <pc:sldMk cId="2728782968" sldId="283"/>
            <ac:spMk id="7" creationId="{61B76F14-7678-FA4D-321A-C94BD4A48C3A}"/>
          </ac:spMkLst>
        </pc:spChg>
      </pc:sldChg>
    </pc:docChg>
  </pc:docChgLst>
  <pc:docChgLst>
    <pc:chgData name="hi" userId="S::hi_sandratreisbach.com#ext#@violencepreventionnetx.onmicrosoft.com::16852ff9-2964-4b82-90c0-f51a91a66969" providerId="AD" clId="Web-{6F6D3B98-F0AC-44D7-BC7D-FF164D0857E2}"/>
    <pc:docChg chg="modSld">
      <pc:chgData name="hi" userId="S::hi_sandratreisbach.com#ext#@violencepreventionnetx.onmicrosoft.com::16852ff9-2964-4b82-90c0-f51a91a66969" providerId="AD" clId="Web-{6F6D3B98-F0AC-44D7-BC7D-FF164D0857E2}" dt="2023-02-10T17:37:14.639" v="6" actId="20577"/>
      <pc:docMkLst>
        <pc:docMk/>
      </pc:docMkLst>
      <pc:sldChg chg="modSp">
        <pc:chgData name="hi" userId="S::hi_sandratreisbach.com#ext#@violencepreventionnetx.onmicrosoft.com::16852ff9-2964-4b82-90c0-f51a91a66969" providerId="AD" clId="Web-{6F6D3B98-F0AC-44D7-BC7D-FF164D0857E2}" dt="2023-02-10T17:37:14.639" v="6" actId="20577"/>
        <pc:sldMkLst>
          <pc:docMk/>
          <pc:sldMk cId="881074634" sldId="318"/>
        </pc:sldMkLst>
        <pc:spChg chg="mod">
          <ac:chgData name="hi" userId="S::hi_sandratreisbach.com#ext#@violencepreventionnetx.onmicrosoft.com::16852ff9-2964-4b82-90c0-f51a91a66969" providerId="AD" clId="Web-{6F6D3B98-F0AC-44D7-BC7D-FF164D0857E2}" dt="2023-02-10T17:37:14.639" v="6" actId="20577"/>
          <ac:spMkLst>
            <pc:docMk/>
            <pc:sldMk cId="881074634" sldId="318"/>
            <ac:spMk id="3" creationId="{49676C89-5289-CD34-88DF-08CDBB837331}"/>
          </ac:spMkLst>
        </pc:spChg>
      </pc:sldChg>
    </pc:docChg>
  </pc:docChgLst>
  <pc:docChgLst>
    <pc:chgData name="Vivienne Ohlenforst" userId="S::vivienne.ohlenforst@violence-prevention-network.de::11d4ca12-03c3-427e-8e33-479fb58585df" providerId="AD" clId="Web-{D574E5FA-2571-448A-837E-6529C2F9C64D}"/>
    <pc:docChg chg="modSld">
      <pc:chgData name="Vivienne Ohlenforst" userId="S::vivienne.ohlenforst@violence-prevention-network.de::11d4ca12-03c3-427e-8e33-479fb58585df" providerId="AD" clId="Web-{D574E5FA-2571-448A-837E-6529C2F9C64D}" dt="2023-02-08T17:40:14.643" v="702" actId="20577"/>
      <pc:docMkLst>
        <pc:docMk/>
      </pc:docMkLst>
      <pc:sldChg chg="modSp">
        <pc:chgData name="Vivienne Ohlenforst" userId="S::vivienne.ohlenforst@violence-prevention-network.de::11d4ca12-03c3-427e-8e33-479fb58585df" providerId="AD" clId="Web-{D574E5FA-2571-448A-837E-6529C2F9C64D}" dt="2023-02-08T17:37:54.310" v="624" actId="20577"/>
        <pc:sldMkLst>
          <pc:docMk/>
          <pc:sldMk cId="2223959205" sldId="260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37:54.310" v="624" actId="20577"/>
          <ac:spMkLst>
            <pc:docMk/>
            <pc:sldMk cId="2223959205" sldId="260"/>
            <ac:spMk id="5" creationId="{49EC6A31-89F9-59FE-48CF-3DCA52744D42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6:23:38.355" v="26" actId="20577"/>
          <ac:spMkLst>
            <pc:docMk/>
            <pc:sldMk cId="2223959205" sldId="260"/>
            <ac:spMk id="10" creationId="{BA1CA058-8883-D972-083E-4CFDA42537E2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6:24:12.731" v="49" actId="20577"/>
          <ac:spMkLst>
            <pc:docMk/>
            <pc:sldMk cId="2223959205" sldId="260"/>
            <ac:spMk id="11" creationId="{A55BAA0F-6872-DC4A-B556-FC4A403AACC6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28:23.376" v="480" actId="20577"/>
          <ac:spMkLst>
            <pc:docMk/>
            <pc:sldMk cId="2223959205" sldId="260"/>
            <ac:spMk id="12" creationId="{D0EA97FE-40F0-5E11-11D4-3E12CC0F79E8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38:18.108" v="647" actId="20577"/>
        <pc:sldMkLst>
          <pc:docMk/>
          <pc:sldMk cId="1692474425" sldId="266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38:18.108" v="647" actId="20577"/>
          <ac:spMkLst>
            <pc:docMk/>
            <pc:sldMk cId="1692474425" sldId="266"/>
            <ac:spMk id="11" creationId="{8224F09F-1AB8-8E69-6850-922283888134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6:23:18.464" v="19" actId="20577"/>
        <pc:sldMkLst>
          <pc:docMk/>
          <pc:sldMk cId="2728782968" sldId="283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6:23:18.464" v="19" actId="20577"/>
          <ac:spMkLst>
            <pc:docMk/>
            <pc:sldMk cId="2728782968" sldId="283"/>
            <ac:spMk id="7" creationId="{61B76F14-7678-FA4D-321A-C94BD4A48C3A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38:46.031" v="660" actId="20577"/>
        <pc:sldMkLst>
          <pc:docMk/>
          <pc:sldMk cId="2397786387" sldId="286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38:46.031" v="660" actId="20577"/>
          <ac:spMkLst>
            <pc:docMk/>
            <pc:sldMk cId="2397786387" sldId="286"/>
            <ac:spMk id="14" creationId="{21E6F893-8EE0-9A83-E914-6CE2A00E358A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39:18.532" v="682" actId="20577"/>
        <pc:sldMkLst>
          <pc:docMk/>
          <pc:sldMk cId="3412047817" sldId="287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39:18.532" v="682" actId="20577"/>
          <ac:spMkLst>
            <pc:docMk/>
            <pc:sldMk cId="3412047817" sldId="287"/>
            <ac:spMk id="12" creationId="{373AC906-EB5C-02E8-588F-9962F2B37069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6:53:43.147" v="192" actId="20577"/>
        <pc:sldMkLst>
          <pc:docMk/>
          <pc:sldMk cId="2395102576" sldId="292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6:53:43.147" v="192" actId="20577"/>
          <ac:spMkLst>
            <pc:docMk/>
            <pc:sldMk cId="2395102576" sldId="292"/>
            <ac:spMk id="11" creationId="{8D39717F-B4BE-4EEE-1CBE-453A128C268C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6:54:48.680" v="209" actId="14100"/>
        <pc:sldMkLst>
          <pc:docMk/>
          <pc:sldMk cId="4095866431" sldId="293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6:54:48.680" v="209" actId="14100"/>
          <ac:spMkLst>
            <pc:docMk/>
            <pc:sldMk cId="4095866431" sldId="293"/>
            <ac:spMk id="10" creationId="{F1D49B61-8AF6-8774-76EA-D98C29C4BFBB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6:54:38.149" v="205" actId="20577"/>
          <ac:spMkLst>
            <pc:docMk/>
            <pc:sldMk cId="4095866431" sldId="293"/>
            <ac:spMk id="11" creationId="{119E6FCD-BFDD-60BC-409B-5BC3052371DD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6:55:07.386" v="214" actId="20577"/>
        <pc:sldMkLst>
          <pc:docMk/>
          <pc:sldMk cId="4294266815" sldId="294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6:55:07.386" v="214" actId="20577"/>
          <ac:spMkLst>
            <pc:docMk/>
            <pc:sldMk cId="4294266815" sldId="294"/>
            <ac:spMk id="11" creationId="{3EDF20FC-4679-6B2B-6D71-FCA6CF8A9D04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10:13.384" v="335" actId="14100"/>
        <pc:sldMkLst>
          <pc:docMk/>
          <pc:sldMk cId="3100857316" sldId="297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10:00.367" v="333" actId="14100"/>
          <ac:spMkLst>
            <pc:docMk/>
            <pc:sldMk cId="3100857316" sldId="297"/>
            <ac:spMk id="9" creationId="{32DB01E5-FFC6-570C-B705-69C36FAA2A08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09:47.757" v="331" actId="14100"/>
          <ac:spMkLst>
            <pc:docMk/>
            <pc:sldMk cId="3100857316" sldId="297"/>
            <ac:spMk id="10" creationId="{07A0B79B-8B47-E6E6-B283-3C555EA25F10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09:52.304" v="332" actId="14100"/>
          <ac:spMkLst>
            <pc:docMk/>
            <pc:sldMk cId="3100857316" sldId="297"/>
            <ac:spMk id="11" creationId="{4F99EDDF-EF9F-AF7F-3846-0FB012A0F7EA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10:13.384" v="335" actId="14100"/>
          <ac:spMkLst>
            <pc:docMk/>
            <pc:sldMk cId="3100857316" sldId="297"/>
            <ac:spMk id="12" creationId="{BC481F08-1E9B-2B01-860E-9A48EA523F0E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22:11.231" v="396" actId="14100"/>
        <pc:sldMkLst>
          <pc:docMk/>
          <pc:sldMk cId="1390938019" sldId="298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02:27.786" v="251" actId="14100"/>
          <ac:spMkLst>
            <pc:docMk/>
            <pc:sldMk cId="1390938019" sldId="298"/>
            <ac:spMk id="8" creationId="{17D902CC-E887-5809-9361-30DB1EB9C3A4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22:08.090" v="395" actId="14100"/>
          <ac:spMkLst>
            <pc:docMk/>
            <pc:sldMk cId="1390938019" sldId="298"/>
            <ac:spMk id="9" creationId="{5214178A-29B5-92AD-5B7F-53021901AEB2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22:11.231" v="396" actId="14100"/>
          <ac:spMkLst>
            <pc:docMk/>
            <pc:sldMk cId="1390938019" sldId="298"/>
            <ac:spMk id="10" creationId="{77036807-A750-FD66-CC0F-DC996E946C28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02:43.708" v="255" actId="20577"/>
          <ac:spMkLst>
            <pc:docMk/>
            <pc:sldMk cId="1390938019" sldId="298"/>
            <ac:spMk id="11" creationId="{D96FC199-C255-6050-8D8B-929275485642}"/>
          </ac:spMkLst>
        </pc:spChg>
      </pc:sldChg>
      <pc:sldChg chg="delSp modSp">
        <pc:chgData name="Vivienne Ohlenforst" userId="S::vivienne.ohlenforst@violence-prevention-network.de::11d4ca12-03c3-427e-8e33-479fb58585df" providerId="AD" clId="Web-{D574E5FA-2571-448A-837E-6529C2F9C64D}" dt="2023-02-08T17:09:28.272" v="330" actId="14100"/>
        <pc:sldMkLst>
          <pc:docMk/>
          <pc:sldMk cId="1029674915" sldId="300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6:25:48.501" v="97" actId="20577"/>
          <ac:spMkLst>
            <pc:docMk/>
            <pc:sldMk cId="1029674915" sldId="300"/>
            <ac:spMk id="6" creationId="{D52F5022-7DB0-860D-6B1D-639EAEC1A401}"/>
          </ac:spMkLst>
        </pc:spChg>
        <pc:spChg chg="del mod">
          <ac:chgData name="Vivienne Ohlenforst" userId="S::vivienne.ohlenforst@violence-prevention-network.de::11d4ca12-03c3-427e-8e33-479fb58585df" providerId="AD" clId="Web-{D574E5FA-2571-448A-837E-6529C2F9C64D}" dt="2023-02-08T17:09:02.271" v="325"/>
          <ac:spMkLst>
            <pc:docMk/>
            <pc:sldMk cId="1029674915" sldId="300"/>
            <ac:spMk id="8" creationId="{585B1CBD-376D-69FD-5728-9219E41DE1D3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09:23.053" v="329" actId="14100"/>
          <ac:spMkLst>
            <pc:docMk/>
            <pc:sldMk cId="1029674915" sldId="300"/>
            <ac:spMk id="9" creationId="{AA1DFC8F-4AC6-EA06-CD81-BBCF79BB5D79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09:28.272" v="330" actId="14100"/>
          <ac:spMkLst>
            <pc:docMk/>
            <pc:sldMk cId="1029674915" sldId="300"/>
            <ac:spMk id="10" creationId="{09B63C0B-7103-4821-7283-BF80F489ADEA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08:49.007" v="324" actId="20577"/>
          <ac:spMkLst>
            <pc:docMk/>
            <pc:sldMk cId="1029674915" sldId="300"/>
            <ac:spMk id="11" creationId="{87088720-08F0-492D-B066-02C833BA86B8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22:43.857" v="398" actId="14100"/>
        <pc:sldMkLst>
          <pc:docMk/>
          <pc:sldMk cId="2932167062" sldId="301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05:04.667" v="283" actId="14100"/>
          <ac:spMkLst>
            <pc:docMk/>
            <pc:sldMk cId="2932167062" sldId="301"/>
            <ac:spMk id="9" creationId="{4F5E7CFC-23EF-BE60-F49F-7B460588C819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22:43.857" v="398" actId="14100"/>
          <ac:spMkLst>
            <pc:docMk/>
            <pc:sldMk cId="2932167062" sldId="301"/>
            <ac:spMk id="10" creationId="{4E4B0D68-3658-476B-5094-17A364FD4C3E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05:45.387" v="305" actId="20577"/>
          <ac:spMkLst>
            <pc:docMk/>
            <pc:sldMk cId="2932167062" sldId="301"/>
            <ac:spMk id="12" creationId="{A7868978-253E-DAE5-3461-96E6F22AC051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40:14.643" v="702" actId="20577"/>
        <pc:sldMkLst>
          <pc:docMk/>
          <pc:sldMk cId="2916270788" sldId="302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40:14.643" v="702" actId="20577"/>
          <ac:spMkLst>
            <pc:docMk/>
            <pc:sldMk cId="2916270788" sldId="302"/>
            <ac:spMk id="4" creationId="{3D6419C6-6D3A-E7C2-C1C7-3326D8C5A0EC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06:11.591" v="314" actId="20577"/>
        <pc:sldMkLst>
          <pc:docMk/>
          <pc:sldMk cId="3377936558" sldId="304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6:30:40.028" v="119" actId="20577"/>
          <ac:spMkLst>
            <pc:docMk/>
            <pc:sldMk cId="3377936558" sldId="304"/>
            <ac:spMk id="6" creationId="{D52F5022-7DB0-860D-6B1D-639EAEC1A401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06:11.591" v="314" actId="20577"/>
          <ac:spMkLst>
            <pc:docMk/>
            <pc:sldMk cId="3377936558" sldId="304"/>
            <ac:spMk id="12" creationId="{1E005C1B-9F82-7496-32E4-0181C774AE37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12:10.766" v="344" actId="20577"/>
        <pc:sldMkLst>
          <pc:docMk/>
          <pc:sldMk cId="1432404197" sldId="305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12:10.766" v="344" actId="20577"/>
          <ac:spMkLst>
            <pc:docMk/>
            <pc:sldMk cId="1432404197" sldId="305"/>
            <ac:spMk id="12" creationId="{EB033AD4-1F5F-8FFE-83A9-C33651FA717A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12:43.830" v="351" actId="20577"/>
        <pc:sldMkLst>
          <pc:docMk/>
          <pc:sldMk cId="2171447207" sldId="306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12:43.830" v="351" actId="20577"/>
          <ac:spMkLst>
            <pc:docMk/>
            <pc:sldMk cId="2171447207" sldId="306"/>
            <ac:spMk id="12" creationId="{3920BB26-DBCA-017D-6595-7D765A0B329D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13:28.616" v="366" actId="20577"/>
        <pc:sldMkLst>
          <pc:docMk/>
          <pc:sldMk cId="3211353826" sldId="307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13:28.616" v="366" actId="20577"/>
          <ac:spMkLst>
            <pc:docMk/>
            <pc:sldMk cId="3211353826" sldId="307"/>
            <ac:spMk id="12" creationId="{2E8589A9-FFCD-7B7D-6A46-526995415207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19:12.349" v="373" actId="20577"/>
        <pc:sldMkLst>
          <pc:docMk/>
          <pc:sldMk cId="171761034" sldId="308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19:12.349" v="373" actId="20577"/>
          <ac:spMkLst>
            <pc:docMk/>
            <pc:sldMk cId="171761034" sldId="308"/>
            <ac:spMk id="12" creationId="{41E3FB59-53B1-FC6C-B7D9-145CE5CA5AE5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21:26.057" v="387" actId="20577"/>
        <pc:sldMkLst>
          <pc:docMk/>
          <pc:sldMk cId="2439346331" sldId="310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21:26.057" v="387" actId="20577"/>
          <ac:spMkLst>
            <pc:docMk/>
            <pc:sldMk cId="2439346331" sldId="310"/>
            <ac:spMk id="12" creationId="{1EFD5A46-3859-5A7C-DE6A-35C448E4728D}"/>
          </ac:spMkLst>
        </pc:spChg>
      </pc:sldChg>
      <pc:sldChg chg="delSp modSp">
        <pc:chgData name="Vivienne Ohlenforst" userId="S::vivienne.ohlenforst@violence-prevention-network.de::11d4ca12-03c3-427e-8e33-479fb58585df" providerId="AD" clId="Web-{D574E5FA-2571-448A-837E-6529C2F9C64D}" dt="2023-02-08T17:21:11.135" v="380" actId="14100"/>
        <pc:sldMkLst>
          <pc:docMk/>
          <pc:sldMk cId="2027527389" sldId="311"/>
        </pc:sldMkLst>
        <pc:spChg chg="del">
          <ac:chgData name="Vivienne Ohlenforst" userId="S::vivienne.ohlenforst@violence-prevention-network.de::11d4ca12-03c3-427e-8e33-479fb58585df" providerId="AD" clId="Web-{D574E5FA-2571-448A-837E-6529C2F9C64D}" dt="2023-02-08T17:20:58.291" v="377"/>
          <ac:spMkLst>
            <pc:docMk/>
            <pc:sldMk cId="2027527389" sldId="311"/>
            <ac:spMk id="8" creationId="{3DEA3F06-1052-47E4-D7E1-7F9C94844355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21:04.963" v="379" actId="14100"/>
          <ac:spMkLst>
            <pc:docMk/>
            <pc:sldMk cId="2027527389" sldId="311"/>
            <ac:spMk id="9" creationId="{EFF3E6F8-55BE-DA84-055E-97BEB6AE828D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21:11.135" v="380" actId="14100"/>
          <ac:spMkLst>
            <pc:docMk/>
            <pc:sldMk cId="2027527389" sldId="311"/>
            <ac:spMk id="10" creationId="{F87DBAE8-F43F-6A04-E1A0-67862E1C613C}"/>
          </ac:spMkLst>
        </pc:spChg>
        <pc:spChg chg="del mod">
          <ac:chgData name="Vivienne Ohlenforst" userId="S::vivienne.ohlenforst@violence-prevention-network.de::11d4ca12-03c3-427e-8e33-479fb58585df" providerId="AD" clId="Web-{D574E5FA-2571-448A-837E-6529C2F9C64D}" dt="2023-02-08T17:21:00.072" v="378"/>
          <ac:spMkLst>
            <pc:docMk/>
            <pc:sldMk cId="2027527389" sldId="311"/>
            <ac:spMk id="11" creationId="{E3D89525-9D30-AC47-8586-52FE1120A179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23:09.327" v="399" actId="1076"/>
        <pc:sldMkLst>
          <pc:docMk/>
          <pc:sldMk cId="4138589759" sldId="312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23:09.327" v="399" actId="1076"/>
          <ac:spMkLst>
            <pc:docMk/>
            <pc:sldMk cId="4138589759" sldId="312"/>
            <ac:spMk id="12" creationId="{03786869-8358-3941-31D5-02435B57AE94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23:40.084" v="413" actId="20577"/>
        <pc:sldMkLst>
          <pc:docMk/>
          <pc:sldMk cId="4005543026" sldId="313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23:40.084" v="413" actId="20577"/>
          <ac:spMkLst>
            <pc:docMk/>
            <pc:sldMk cId="4005543026" sldId="313"/>
            <ac:spMk id="12" creationId="{D31EC94F-19E5-7715-C18E-2D36209D84F8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23:26.562" v="406" actId="20577"/>
        <pc:sldMkLst>
          <pc:docMk/>
          <pc:sldMk cId="3494069328" sldId="314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23:26.562" v="406" actId="20577"/>
          <ac:spMkLst>
            <pc:docMk/>
            <pc:sldMk cId="3494069328" sldId="314"/>
            <ac:spMk id="12" creationId="{C1A81951-7C3D-DCF7-98CD-7EA4680E7894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23:53.959" v="420" actId="20577"/>
        <pc:sldMkLst>
          <pc:docMk/>
          <pc:sldMk cId="2846193497" sldId="315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23:53.959" v="420" actId="20577"/>
          <ac:spMkLst>
            <pc:docMk/>
            <pc:sldMk cId="2846193497" sldId="315"/>
            <ac:spMk id="12" creationId="{D94B5AE7-D8F7-18D9-C02E-C2503ACFD19E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24:31.789" v="428" actId="14100"/>
        <pc:sldMkLst>
          <pc:docMk/>
          <pc:sldMk cId="2332846932" sldId="316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24:14.866" v="425" actId="14100"/>
          <ac:spMkLst>
            <pc:docMk/>
            <pc:sldMk cId="2332846932" sldId="316"/>
            <ac:spMk id="9" creationId="{8D89ADD7-A91C-2B56-A776-31271F3C62EC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24:27.617" v="427" actId="14100"/>
          <ac:spMkLst>
            <pc:docMk/>
            <pc:sldMk cId="2332846932" sldId="316"/>
            <ac:spMk id="10" creationId="{E6D52B2A-1CAF-D429-998B-9790339AB032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24:31.789" v="428" actId="14100"/>
          <ac:spMkLst>
            <pc:docMk/>
            <pc:sldMk cId="2332846932" sldId="316"/>
            <ac:spMk id="11" creationId="{E8858BBF-51EB-C806-B05A-8AEFA9758416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24:20.507" v="426" actId="14100"/>
          <ac:spMkLst>
            <pc:docMk/>
            <pc:sldMk cId="2332846932" sldId="316"/>
            <ac:spMk id="12" creationId="{B65B6BC1-D5BF-96AE-0B28-914EBA603060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6:49:45.013" v="172" actId="20577"/>
        <pc:sldMkLst>
          <pc:docMk/>
          <pc:sldMk cId="4006280909" sldId="330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6:49:45.013" v="172" actId="20577"/>
          <ac:spMkLst>
            <pc:docMk/>
            <pc:sldMk cId="4006280909" sldId="330"/>
            <ac:spMk id="2" creationId="{CC1FF0F2-2121-5800-D396-2DA576FDB16D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6:48:00.056" v="126" actId="20577"/>
        <pc:sldMkLst>
          <pc:docMk/>
          <pc:sldMk cId="3042419354" sldId="333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6:48:00.056" v="126" actId="20577"/>
          <ac:spMkLst>
            <pc:docMk/>
            <pc:sldMk cId="3042419354" sldId="333"/>
            <ac:spMk id="12" creationId="{23C38F67-8538-61AA-CF5C-203AA8BA3999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6:48:40.417" v="133" actId="20577"/>
        <pc:sldMkLst>
          <pc:docMk/>
          <pc:sldMk cId="1146925228" sldId="334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6:48:40.417" v="133" actId="20577"/>
          <ac:spMkLst>
            <pc:docMk/>
            <pc:sldMk cId="1146925228" sldId="334"/>
            <ac:spMk id="14" creationId="{22E72B0D-ABFD-AE50-9C88-58548418DB08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6:48:53.933" v="140" actId="20577"/>
        <pc:sldMkLst>
          <pc:docMk/>
          <pc:sldMk cId="685530461" sldId="335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6:48:53.933" v="140" actId="20577"/>
          <ac:spMkLst>
            <pc:docMk/>
            <pc:sldMk cId="685530461" sldId="335"/>
            <ac:spMk id="14" creationId="{8AA74743-5789-1EED-C7E4-EEDE71146361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6:49:13.137" v="155" actId="20577"/>
        <pc:sldMkLst>
          <pc:docMk/>
          <pc:sldMk cId="1589085463" sldId="336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6:25:02.827" v="77" actId="20577"/>
          <ac:spMkLst>
            <pc:docMk/>
            <pc:sldMk cId="1589085463" sldId="336"/>
            <ac:spMk id="6" creationId="{D52F5022-7DB0-860D-6B1D-639EAEC1A401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6:25:22.922" v="92" actId="20577"/>
          <ac:spMkLst>
            <pc:docMk/>
            <pc:sldMk cId="1589085463" sldId="336"/>
            <ac:spMk id="13" creationId="{09FA61B2-07FB-1ADA-2356-0B2E822FDFE1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6:49:13.137" v="155" actId="20577"/>
          <ac:spMkLst>
            <pc:docMk/>
            <pc:sldMk cId="1589085463" sldId="336"/>
            <ac:spMk id="14" creationId="{F798E4C8-7674-4DC3-6A5F-45A7B9FAE8A1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00:39.735" v="231" actId="20577"/>
        <pc:sldMkLst>
          <pc:docMk/>
          <pc:sldMk cId="1955526401" sldId="337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00:39.735" v="231" actId="20577"/>
          <ac:spMkLst>
            <pc:docMk/>
            <pc:sldMk cId="1955526401" sldId="337"/>
            <ac:spMk id="12" creationId="{73D6C224-F1CA-4174-2518-720FC961639F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03:37.648" v="269" actId="14100"/>
        <pc:sldMkLst>
          <pc:docMk/>
          <pc:sldMk cId="547716748" sldId="338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03:21.210" v="265" actId="14100"/>
          <ac:spMkLst>
            <pc:docMk/>
            <pc:sldMk cId="547716748" sldId="338"/>
            <ac:spMk id="9" creationId="{E483700D-32DF-2755-6730-A26F6CCFCE31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03:37.648" v="269" actId="14100"/>
          <ac:spMkLst>
            <pc:docMk/>
            <pc:sldMk cId="547716748" sldId="338"/>
            <ac:spMk id="10" creationId="{2F2BFF24-EF73-7E17-E92C-A5A0183CCF6B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03:31.976" v="268" actId="14100"/>
          <ac:spMkLst>
            <pc:docMk/>
            <pc:sldMk cId="547716748" sldId="338"/>
            <ac:spMk id="11" creationId="{0747F415-197E-6EC8-4F3B-6A86A95673A6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03:27.335" v="267" actId="14100"/>
          <ac:spMkLst>
            <pc:docMk/>
            <pc:sldMk cId="547716748" sldId="338"/>
            <ac:spMk id="12" creationId="{62696375-7148-59F6-1949-9A38D8A12537}"/>
          </ac:spMkLst>
        </pc:spChg>
      </pc:sldChg>
      <pc:sldChg chg="modSp addCm">
        <pc:chgData name="Vivienne Ohlenforst" userId="S::vivienne.ohlenforst@violence-prevention-network.de::11d4ca12-03c3-427e-8e33-479fb58585df" providerId="AD" clId="Web-{D574E5FA-2571-448A-837E-6529C2F9C64D}" dt="2023-02-08T17:37:04.418" v="608" actId="20577"/>
        <pc:sldMkLst>
          <pc:docMk/>
          <pc:sldMk cId="1210701597" sldId="339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37:04.418" v="608" actId="20577"/>
          <ac:spMkLst>
            <pc:docMk/>
            <pc:sldMk cId="1210701597" sldId="339"/>
            <ac:spMk id="4" creationId="{258843CB-DF52-C3A5-29E0-A12F6DD3E5A0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28:52.690" v="491" actId="20577"/>
          <ac:spMkLst>
            <pc:docMk/>
            <pc:sldMk cId="1210701597" sldId="339"/>
            <ac:spMk id="6" creationId="{D52F5022-7DB0-860D-6B1D-639EAEC1A401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34:59.738" v="570" actId="14100"/>
          <ac:spMkLst>
            <pc:docMk/>
            <pc:sldMk cId="1210701597" sldId="339"/>
            <ac:spMk id="9" creationId="{2B93E57A-084F-8423-8F81-AA1723DE4AE6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35:19.926" v="573" actId="14100"/>
          <ac:spMkLst>
            <pc:docMk/>
            <pc:sldMk cId="1210701597" sldId="339"/>
            <ac:spMk id="10" creationId="{E0F8DE57-553C-C000-1831-5CB722944A2B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35:25.161" v="574" actId="14100"/>
          <ac:spMkLst>
            <pc:docMk/>
            <pc:sldMk cId="1210701597" sldId="339"/>
            <ac:spMk id="11" creationId="{2227D8CA-5D82-88F4-17E6-55AD0B724481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7:35:08.395" v="571" actId="14100"/>
          <ac:spMkLst>
            <pc:docMk/>
            <pc:sldMk cId="1210701597" sldId="339"/>
            <ac:spMk id="12" creationId="{66AD8C73-766B-7541-9BB4-A20A1166576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vienne Ohlenforst" userId="S::vivienne.ohlenforst@violence-prevention-network.de::11d4ca12-03c3-427e-8e33-479fb58585df" providerId="AD" clId="Web-{D574E5FA-2571-448A-837E-6529C2F9C64D}" dt="2023-02-08T17:37:00.792" v="607"/>
              <pc2:cmMkLst xmlns:pc2="http://schemas.microsoft.com/office/powerpoint/2019/9/main/command">
                <pc:docMk/>
                <pc:sldMk cId="1210701597" sldId="339"/>
                <pc2:cmMk id="{527AC259-7968-4B64-982E-376F1841F511}"/>
              </pc2:cmMkLst>
            </pc226:cmChg>
          </p:ext>
        </pc:extLst>
      </pc:sldChg>
      <pc:sldChg chg="delSp modSp addCm">
        <pc:chgData name="Vivienne Ohlenforst" userId="S::vivienne.ohlenforst@violence-prevention-network.de::11d4ca12-03c3-427e-8e33-479fb58585df" providerId="AD" clId="Web-{D574E5FA-2571-448A-837E-6529C2F9C64D}" dt="2023-02-08T17:00:18.750" v="218"/>
        <pc:sldMkLst>
          <pc:docMk/>
          <pc:sldMk cId="683964092" sldId="340"/>
        </pc:sldMkLst>
        <pc:spChg chg="del">
          <ac:chgData name="Vivienne Ohlenforst" userId="S::vivienne.ohlenforst@violence-prevention-network.de::11d4ca12-03c3-427e-8e33-479fb58585df" providerId="AD" clId="Web-{D574E5FA-2571-448A-837E-6529C2F9C64D}" dt="2023-02-08T16:57:03.960" v="216"/>
          <ac:spMkLst>
            <pc:docMk/>
            <pc:sldMk cId="683964092" sldId="340"/>
            <ac:spMk id="8" creationId="{FA8BFDDB-8726-3078-14D4-1CEEA58CDE05}"/>
          </ac:spMkLst>
        </pc:spChg>
        <pc:spChg chg="mod">
          <ac:chgData name="Vivienne Ohlenforst" userId="S::vivienne.ohlenforst@violence-prevention-network.de::11d4ca12-03c3-427e-8e33-479fb58585df" providerId="AD" clId="Web-{D574E5FA-2571-448A-837E-6529C2F9C64D}" dt="2023-02-08T16:57:13.164" v="217" actId="14100"/>
          <ac:spMkLst>
            <pc:docMk/>
            <pc:sldMk cId="683964092" sldId="340"/>
            <ac:spMk id="9" creationId="{BD731856-87CA-2A56-351D-70FE587401D4}"/>
          </ac:spMkLst>
        </pc:spChg>
        <pc:spChg chg="del">
          <ac:chgData name="Vivienne Ohlenforst" userId="S::vivienne.ohlenforst@violence-prevention-network.de::11d4ca12-03c3-427e-8e33-479fb58585df" providerId="AD" clId="Web-{D574E5FA-2571-448A-837E-6529C2F9C64D}" dt="2023-02-08T16:57:00.382" v="215"/>
          <ac:spMkLst>
            <pc:docMk/>
            <pc:sldMk cId="683964092" sldId="340"/>
            <ac:spMk id="11" creationId="{3EDF20FC-4679-6B2B-6D71-FCA6CF8A9D0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vienne Ohlenforst" userId="S::vivienne.ohlenforst@violence-prevention-network.de::11d4ca12-03c3-427e-8e33-479fb58585df" providerId="AD" clId="Web-{D574E5FA-2571-448A-837E-6529C2F9C64D}" dt="2023-02-08T17:00:18.750" v="218"/>
              <pc2:cmMkLst xmlns:pc2="http://schemas.microsoft.com/office/powerpoint/2019/9/main/command">
                <pc:docMk/>
                <pc:sldMk cId="683964092" sldId="340"/>
                <pc2:cmMk id="{7A9AEFB7-E392-4F45-B4ED-4EDA9B4FCC7E}"/>
              </pc2:cmMkLst>
            </pc226:cmChg>
          </p:ext>
        </pc:extLst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06:40.250" v="322" actId="20577"/>
        <pc:sldMkLst>
          <pc:docMk/>
          <pc:sldMk cId="1868040244" sldId="349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06:40.250" v="322" actId="20577"/>
          <ac:spMkLst>
            <pc:docMk/>
            <pc:sldMk cId="1868040244" sldId="349"/>
            <ac:spMk id="2" creationId="{CC1FF0F2-2121-5800-D396-2DA576FDB16D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13:00.162" v="358" actId="20577"/>
        <pc:sldMkLst>
          <pc:docMk/>
          <pc:sldMk cId="3969552846" sldId="351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13:00.162" v="358" actId="20577"/>
          <ac:spMkLst>
            <pc:docMk/>
            <pc:sldMk cId="3969552846" sldId="351"/>
            <ac:spMk id="2" creationId="{CC1FF0F2-2121-5800-D396-2DA576FDB16D}"/>
          </ac:spMkLst>
        </pc:spChg>
      </pc:sldChg>
      <pc:sldChg chg="modSp">
        <pc:chgData name="Vivienne Ohlenforst" userId="S::vivienne.ohlenforst@violence-prevention-network.de::11d4ca12-03c3-427e-8e33-479fb58585df" providerId="AD" clId="Web-{D574E5FA-2571-448A-837E-6529C2F9C64D}" dt="2023-02-08T17:30:07.429" v="503" actId="20577"/>
        <pc:sldMkLst>
          <pc:docMk/>
          <pc:sldMk cId="63990179" sldId="363"/>
        </pc:sldMkLst>
        <pc:spChg chg="mod">
          <ac:chgData name="Vivienne Ohlenforst" userId="S::vivienne.ohlenforst@violence-prevention-network.de::11d4ca12-03c3-427e-8e33-479fb58585df" providerId="AD" clId="Web-{D574E5FA-2571-448A-837E-6529C2F9C64D}" dt="2023-02-08T17:30:07.429" v="503" actId="20577"/>
          <ac:spMkLst>
            <pc:docMk/>
            <pc:sldMk cId="63990179" sldId="363"/>
            <ac:spMk id="2" creationId="{CC1FF0F2-2121-5800-D396-2DA576FDB16D}"/>
          </ac:spMkLst>
        </pc:spChg>
      </pc:sldChg>
    </pc:docChg>
  </pc:docChgLst>
  <pc:docChgLst>
    <pc:chgData name="Vivienne Ohlenforst" userId="S::vivienne.ohlenforst_modus-zad.de#ext#@violencepreventionnetx.onmicrosoft.com::bea1ed21-3cb9-4ae1-917b-6ee1a9022d6d" providerId="AD" clId="Web-{B46C97CA-C174-415D-8F1A-3D20A08A34B8}"/>
    <pc:docChg chg="modSld">
      <pc:chgData name="Vivienne Ohlenforst" userId="S::vivienne.ohlenforst_modus-zad.de#ext#@violencepreventionnetx.onmicrosoft.com::bea1ed21-3cb9-4ae1-917b-6ee1a9022d6d" providerId="AD" clId="Web-{B46C97CA-C174-415D-8F1A-3D20A08A34B8}" dt="2023-07-05T14:55:45.937" v="49" actId="1076"/>
      <pc:docMkLst>
        <pc:docMk/>
      </pc:docMkLst>
      <pc:sldChg chg="modSp">
        <pc:chgData name="Vivienne Ohlenforst" userId="S::vivienne.ohlenforst_modus-zad.de#ext#@violencepreventionnetx.onmicrosoft.com::bea1ed21-3cb9-4ae1-917b-6ee1a9022d6d" providerId="AD" clId="Web-{B46C97CA-C174-415D-8F1A-3D20A08A34B8}" dt="2023-07-05T14:55:45.937" v="49" actId="1076"/>
        <pc:sldMkLst>
          <pc:docMk/>
          <pc:sldMk cId="2223959205" sldId="260"/>
        </pc:sldMkLst>
        <pc:spChg chg="mod">
          <ac:chgData name="Vivienne Ohlenforst" userId="S::vivienne.ohlenforst_modus-zad.de#ext#@violencepreventionnetx.onmicrosoft.com::bea1ed21-3cb9-4ae1-917b-6ee1a9022d6d" providerId="AD" clId="Web-{B46C97CA-C174-415D-8F1A-3D20A08A34B8}" dt="2023-07-05T13:58:10.854" v="20" actId="20577"/>
          <ac:spMkLst>
            <pc:docMk/>
            <pc:sldMk cId="2223959205" sldId="260"/>
            <ac:spMk id="5" creationId="{49EC6A31-89F9-59FE-48CF-3DCA52744D42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B46C97CA-C174-415D-8F1A-3D20A08A34B8}" dt="2023-07-05T14:55:08.843" v="39" actId="20577"/>
          <ac:spMkLst>
            <pc:docMk/>
            <pc:sldMk cId="2223959205" sldId="260"/>
            <ac:spMk id="10" creationId="{BA1CA058-8883-D972-083E-4CFDA42537E2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B46C97CA-C174-415D-8F1A-3D20A08A34B8}" dt="2023-07-05T14:55:04.718" v="37" actId="20577"/>
          <ac:spMkLst>
            <pc:docMk/>
            <pc:sldMk cId="2223959205" sldId="260"/>
            <ac:spMk id="12" creationId="{D0EA97FE-40F0-5E11-11D4-3E12CC0F79E8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B46C97CA-C174-415D-8F1A-3D20A08A34B8}" dt="2023-07-05T14:55:45.937" v="49" actId="1076"/>
          <ac:spMkLst>
            <pc:docMk/>
            <pc:sldMk cId="2223959205" sldId="260"/>
            <ac:spMk id="19" creationId="{5B879D57-2EC4-FFCD-FBD2-803D87AA9424}"/>
          </ac:spMkLst>
        </pc:spChg>
        <pc:grpChg chg="mod">
          <ac:chgData name="Vivienne Ohlenforst" userId="S::vivienne.ohlenforst_modus-zad.de#ext#@violencepreventionnetx.onmicrosoft.com::bea1ed21-3cb9-4ae1-917b-6ee1a9022d6d" providerId="AD" clId="Web-{B46C97CA-C174-415D-8F1A-3D20A08A34B8}" dt="2023-07-05T13:56:43.509" v="17" actId="1076"/>
          <ac:grpSpMkLst>
            <pc:docMk/>
            <pc:sldMk cId="2223959205" sldId="260"/>
            <ac:grpSpMk id="28" creationId="{8DAE008A-2B85-1152-96BA-F5C55B030CAC}"/>
          </ac:grpSpMkLst>
        </pc:grpChg>
      </pc:sldChg>
    </pc:docChg>
  </pc:docChgLst>
  <pc:docChgLst>
    <pc:chgData name="Vivienne Ohlenforst" userId="S::vivienne.ohlenforst@violence-prevention-network.de::11d4ca12-03c3-427e-8e33-479fb58585df" providerId="AD" clId="Web-{41D8EA19-B919-41D8-81A6-0CC890296BC8}"/>
    <pc:docChg chg="modSld">
      <pc:chgData name="Vivienne Ohlenforst" userId="S::vivienne.ohlenforst@violence-prevention-network.de::11d4ca12-03c3-427e-8e33-479fb58585df" providerId="AD" clId="Web-{41D8EA19-B919-41D8-81A6-0CC890296BC8}" dt="2023-02-21T19:59:06.771" v="167" actId="20577"/>
      <pc:docMkLst>
        <pc:docMk/>
      </pc:docMkLst>
      <pc:sldChg chg="modNotes">
        <pc:chgData name="Vivienne Ohlenforst" userId="S::vivienne.ohlenforst@violence-prevention-network.de::11d4ca12-03c3-427e-8e33-479fb58585df" providerId="AD" clId="Web-{41D8EA19-B919-41D8-81A6-0CC890296BC8}" dt="2023-02-21T19:46:28.856" v="127"/>
        <pc:sldMkLst>
          <pc:docMk/>
          <pc:sldMk cId="5896589" sldId="256"/>
        </pc:sldMkLst>
      </pc:sldChg>
      <pc:sldChg chg="modSp">
        <pc:chgData name="Vivienne Ohlenforst" userId="S::vivienne.ohlenforst@violence-prevention-network.de::11d4ca12-03c3-427e-8e33-479fb58585df" providerId="AD" clId="Web-{41D8EA19-B919-41D8-81A6-0CC890296BC8}" dt="2023-02-21T19:59:06.771" v="167" actId="20577"/>
        <pc:sldMkLst>
          <pc:docMk/>
          <pc:sldMk cId="2728782968" sldId="283"/>
        </pc:sldMkLst>
        <pc:spChg chg="mod">
          <ac:chgData name="Vivienne Ohlenforst" userId="S::vivienne.ohlenforst@violence-prevention-network.de::11d4ca12-03c3-427e-8e33-479fb58585df" providerId="AD" clId="Web-{41D8EA19-B919-41D8-81A6-0CC890296BC8}" dt="2023-02-21T19:59:06.771" v="167" actId="20577"/>
          <ac:spMkLst>
            <pc:docMk/>
            <pc:sldMk cId="2728782968" sldId="283"/>
            <ac:spMk id="5" creationId="{B8C6B2A5-C603-FC9E-2802-7146319D7D90}"/>
          </ac:spMkLst>
        </pc:spChg>
      </pc:sldChg>
      <pc:sldChg chg="modSp modNotes">
        <pc:chgData name="Vivienne Ohlenforst" userId="S::vivienne.ohlenforst@violence-prevention-network.de::11d4ca12-03c3-427e-8e33-479fb58585df" providerId="AD" clId="Web-{41D8EA19-B919-41D8-81A6-0CC890296BC8}" dt="2023-02-21T19:50:26.999" v="165"/>
        <pc:sldMkLst>
          <pc:docMk/>
          <pc:sldMk cId="2340837947" sldId="364"/>
        </pc:sldMkLst>
        <pc:spChg chg="mod">
          <ac:chgData name="Vivienne Ohlenforst" userId="S::vivienne.ohlenforst@violence-prevention-network.de::11d4ca12-03c3-427e-8e33-479fb58585df" providerId="AD" clId="Web-{41D8EA19-B919-41D8-81A6-0CC890296BC8}" dt="2023-02-21T19:42:14.087" v="89" actId="20577"/>
          <ac:spMkLst>
            <pc:docMk/>
            <pc:sldMk cId="2340837947" sldId="364"/>
            <ac:spMk id="7" creationId="{62472B2C-7F2F-3806-A479-BE49C66B148C}"/>
          </ac:spMkLst>
        </pc:spChg>
      </pc:sldChg>
      <pc:sldChg chg="modSp">
        <pc:chgData name="Vivienne Ohlenforst" userId="S::vivienne.ohlenforst@violence-prevention-network.de::11d4ca12-03c3-427e-8e33-479fb58585df" providerId="AD" clId="Web-{41D8EA19-B919-41D8-81A6-0CC890296BC8}" dt="2023-02-21T19:33:41.612" v="1" actId="20577"/>
        <pc:sldMkLst>
          <pc:docMk/>
          <pc:sldMk cId="3550606047" sldId="387"/>
        </pc:sldMkLst>
        <pc:spChg chg="mod">
          <ac:chgData name="Vivienne Ohlenforst" userId="S::vivienne.ohlenforst@violence-prevention-network.de::11d4ca12-03c3-427e-8e33-479fb58585df" providerId="AD" clId="Web-{41D8EA19-B919-41D8-81A6-0CC890296BC8}" dt="2023-02-21T19:33:41.612" v="1" actId="20577"/>
          <ac:spMkLst>
            <pc:docMk/>
            <pc:sldMk cId="3550606047" sldId="387"/>
            <ac:spMk id="9" creationId="{EF264BF6-99BA-68CC-754B-13FB3AE92382}"/>
          </ac:spMkLst>
        </pc:spChg>
      </pc:sldChg>
    </pc:docChg>
  </pc:docChgLst>
  <pc:docChgLst>
    <pc:chgData name="Anne Selby" userId="6db8e762-49a7-4199-bf5e-5b80e44028da" providerId="ADAL" clId="{726E7983-2DA9-4E1E-BB63-EDBF36F17B54}"/>
    <pc:docChg chg="undo redo custSel addSld delSld modSld sldOrd">
      <pc:chgData name="Anne Selby" userId="6db8e762-49a7-4199-bf5e-5b80e44028da" providerId="ADAL" clId="{726E7983-2DA9-4E1E-BB63-EDBF36F17B54}" dt="2023-02-23T14:34:45.299" v="3259"/>
      <pc:docMkLst>
        <pc:docMk/>
      </pc:docMkLst>
      <pc:sldChg chg="delCm">
        <pc:chgData name="Anne Selby" userId="6db8e762-49a7-4199-bf5e-5b80e44028da" providerId="ADAL" clId="{726E7983-2DA9-4E1E-BB63-EDBF36F17B54}" dt="2023-02-08T10:40:24.144" v="26"/>
        <pc:sldMkLst>
          <pc:docMk/>
          <pc:sldMk cId="2223959205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e Selby" userId="6db8e762-49a7-4199-bf5e-5b80e44028da" providerId="ADAL" clId="{726E7983-2DA9-4E1E-BB63-EDBF36F17B54}" dt="2023-02-08T10:40:24.144" v="26"/>
              <pc2:cmMkLst xmlns:pc2="http://schemas.microsoft.com/office/powerpoint/2019/9/main/command">
                <pc:docMk/>
                <pc:sldMk cId="2223959205" sldId="260"/>
                <pc2:cmMk id="{9260664A-8D35-4DB8-BF49-7E94D94D2E60}"/>
              </pc2:cmMkLst>
            </pc226:cmChg>
          </p:ext>
        </pc:extLst>
      </pc:sldChg>
      <pc:sldChg chg="addSp delSp modSp del mod delCm">
        <pc:chgData name="Anne Selby" userId="6db8e762-49a7-4199-bf5e-5b80e44028da" providerId="ADAL" clId="{726E7983-2DA9-4E1E-BB63-EDBF36F17B54}" dt="2023-02-16T07:42:18.774" v="1709" actId="2696"/>
        <pc:sldMkLst>
          <pc:docMk/>
          <pc:sldMk cId="486692314" sldId="281"/>
        </pc:sldMkLst>
        <pc:spChg chg="mod">
          <ac:chgData name="Anne Selby" userId="6db8e762-49a7-4199-bf5e-5b80e44028da" providerId="ADAL" clId="{726E7983-2DA9-4E1E-BB63-EDBF36F17B54}" dt="2023-02-08T10:34:05.126" v="4" actId="20577"/>
          <ac:spMkLst>
            <pc:docMk/>
            <pc:sldMk cId="486692314" sldId="281"/>
            <ac:spMk id="10" creationId="{6022348F-E62E-D4A9-2E99-6B91985B3D5A}"/>
          </ac:spMkLst>
        </pc:spChg>
        <pc:spChg chg="del mod">
          <ac:chgData name="Anne Selby" userId="6db8e762-49a7-4199-bf5e-5b80e44028da" providerId="ADAL" clId="{726E7983-2DA9-4E1E-BB63-EDBF36F17B54}" dt="2023-02-08T10:34:46.591" v="10" actId="478"/>
          <ac:spMkLst>
            <pc:docMk/>
            <pc:sldMk cId="486692314" sldId="281"/>
            <ac:spMk id="11" creationId="{63B95319-C128-DF5A-6181-73E8B627C0FA}"/>
          </ac:spMkLst>
        </pc:spChg>
        <pc:spChg chg="add mod">
          <ac:chgData name="Anne Selby" userId="6db8e762-49a7-4199-bf5e-5b80e44028da" providerId="ADAL" clId="{726E7983-2DA9-4E1E-BB63-EDBF36F17B54}" dt="2023-02-08T10:34:57.973" v="19" actId="20577"/>
          <ac:spMkLst>
            <pc:docMk/>
            <pc:sldMk cId="486692314" sldId="281"/>
            <ac:spMk id="15" creationId="{15983436-C172-1FAE-D9AC-6657C6ED0F34}"/>
          </ac:spMkLst>
        </pc:spChg>
        <pc:spChg chg="mod">
          <ac:chgData name="Anne Selby" userId="6db8e762-49a7-4199-bf5e-5b80e44028da" providerId="ADAL" clId="{726E7983-2DA9-4E1E-BB63-EDBF36F17B54}" dt="2023-02-15T16:14:20.731" v="386" actId="20577"/>
          <ac:spMkLst>
            <pc:docMk/>
            <pc:sldMk cId="486692314" sldId="281"/>
            <ac:spMk id="16" creationId="{41BA9617-3C52-6F36-172D-80114A020B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e Selby" userId="6db8e762-49a7-4199-bf5e-5b80e44028da" providerId="ADAL" clId="{726E7983-2DA9-4E1E-BB63-EDBF36F17B54}" dt="2023-02-08T10:35:21.577" v="20"/>
              <pc2:cmMkLst xmlns:pc2="http://schemas.microsoft.com/office/powerpoint/2019/9/main/command">
                <pc:docMk/>
                <pc:sldMk cId="486692314" sldId="281"/>
                <pc2:cmMk id="{037A0F0B-84BA-43C9-A23B-4B6FF0DB3C21}"/>
              </pc2:cmMkLst>
            </pc226:cmChg>
          </p:ext>
        </pc:extLst>
      </pc:sldChg>
      <pc:sldChg chg="modSp del mod">
        <pc:chgData name="Anne Selby" userId="6db8e762-49a7-4199-bf5e-5b80e44028da" providerId="ADAL" clId="{726E7983-2DA9-4E1E-BB63-EDBF36F17B54}" dt="2023-02-16T07:42:21.983" v="1710" actId="2696"/>
        <pc:sldMkLst>
          <pc:docMk/>
          <pc:sldMk cId="1011794905" sldId="282"/>
        </pc:sldMkLst>
        <pc:spChg chg="mod">
          <ac:chgData name="Anne Selby" userId="6db8e762-49a7-4199-bf5e-5b80e44028da" providerId="ADAL" clId="{726E7983-2DA9-4E1E-BB63-EDBF36F17B54}" dt="2023-02-08T10:39:58.046" v="24" actId="207"/>
          <ac:spMkLst>
            <pc:docMk/>
            <pc:sldMk cId="1011794905" sldId="282"/>
            <ac:spMk id="3" creationId="{72A3ECDC-0A2C-3E37-8F67-08B128380030}"/>
          </ac:spMkLst>
        </pc:spChg>
      </pc:sldChg>
      <pc:sldChg chg="addCm">
        <pc:chgData name="Anne Selby" userId="6db8e762-49a7-4199-bf5e-5b80e44028da" providerId="ADAL" clId="{726E7983-2DA9-4E1E-BB63-EDBF36F17B54}" dt="2023-02-23T14:34:45.299" v="3259"/>
        <pc:sldMkLst>
          <pc:docMk/>
          <pc:sldMk cId="2728782968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e Selby" userId="6db8e762-49a7-4199-bf5e-5b80e44028da" providerId="ADAL" clId="{726E7983-2DA9-4E1E-BB63-EDBF36F17B54}" dt="2023-02-23T14:34:45.299" v="3259"/>
              <pc2:cmMkLst xmlns:pc2="http://schemas.microsoft.com/office/powerpoint/2019/9/main/command">
                <pc:docMk/>
                <pc:sldMk cId="2728782968" sldId="283"/>
                <pc2:cmMk id="{C4498C0E-1026-452E-A886-C5CFA99E1D46}"/>
              </pc2:cmMkLst>
            </pc226:cmChg>
            <pc226:cmChg xmlns:pc226="http://schemas.microsoft.com/office/powerpoint/2022/06/main/command" chg="add">
              <pc226:chgData name="Anne Selby" userId="6db8e762-49a7-4199-bf5e-5b80e44028da" providerId="ADAL" clId="{726E7983-2DA9-4E1E-BB63-EDBF36F17B54}" dt="2023-02-23T14:34:24.139" v="3258"/>
              <pc2:cmMkLst xmlns:pc2="http://schemas.microsoft.com/office/powerpoint/2019/9/main/command">
                <pc:docMk/>
                <pc:sldMk cId="2728782968" sldId="283"/>
                <pc2:cmMk id="{8C13023E-3F8D-4447-91CC-A03FB67CD92B}"/>
              </pc2:cmMkLst>
            </pc226:cmChg>
          </p:ext>
        </pc:extLst>
      </pc:sldChg>
      <pc:sldChg chg="ord">
        <pc:chgData name="Anne Selby" userId="6db8e762-49a7-4199-bf5e-5b80e44028da" providerId="ADAL" clId="{726E7983-2DA9-4E1E-BB63-EDBF36F17B54}" dt="2023-02-16T10:57:18.256" v="2667"/>
        <pc:sldMkLst>
          <pc:docMk/>
          <pc:sldMk cId="3100857316" sldId="297"/>
        </pc:sldMkLst>
      </pc:sldChg>
      <pc:sldChg chg="modSp mod">
        <pc:chgData name="Anne Selby" userId="6db8e762-49a7-4199-bf5e-5b80e44028da" providerId="ADAL" clId="{726E7983-2DA9-4E1E-BB63-EDBF36F17B54}" dt="2023-02-16T10:24:55.392" v="2481" actId="207"/>
        <pc:sldMkLst>
          <pc:docMk/>
          <pc:sldMk cId="881074634" sldId="318"/>
        </pc:sldMkLst>
        <pc:spChg chg="mod">
          <ac:chgData name="Anne Selby" userId="6db8e762-49a7-4199-bf5e-5b80e44028da" providerId="ADAL" clId="{726E7983-2DA9-4E1E-BB63-EDBF36F17B54}" dt="2023-02-08T13:37:55.851" v="208" actId="20577"/>
          <ac:spMkLst>
            <pc:docMk/>
            <pc:sldMk cId="881074634" sldId="318"/>
            <ac:spMk id="3" creationId="{49676C89-5289-CD34-88DF-08CDBB837331}"/>
          </ac:spMkLst>
        </pc:spChg>
        <pc:spChg chg="mod">
          <ac:chgData name="Anne Selby" userId="6db8e762-49a7-4199-bf5e-5b80e44028da" providerId="ADAL" clId="{726E7983-2DA9-4E1E-BB63-EDBF36F17B54}" dt="2023-02-16T10:24:55.392" v="2481" actId="207"/>
          <ac:spMkLst>
            <pc:docMk/>
            <pc:sldMk cId="881074634" sldId="318"/>
            <ac:spMk id="11" creationId="{06D2D76F-A0EF-A8F4-EF14-B7B6ECEC04D1}"/>
          </ac:spMkLst>
        </pc:spChg>
      </pc:sldChg>
      <pc:sldChg chg="del">
        <pc:chgData name="Anne Selby" userId="6db8e762-49a7-4199-bf5e-5b80e44028da" providerId="ADAL" clId="{726E7983-2DA9-4E1E-BB63-EDBF36F17B54}" dt="2023-02-16T07:42:12.687" v="1708" actId="2696"/>
        <pc:sldMkLst>
          <pc:docMk/>
          <pc:sldMk cId="2201772709" sldId="319"/>
        </pc:sldMkLst>
      </pc:sldChg>
      <pc:sldChg chg="del">
        <pc:chgData name="Anne Selby" userId="6db8e762-49a7-4199-bf5e-5b80e44028da" providerId="ADAL" clId="{726E7983-2DA9-4E1E-BB63-EDBF36F17B54}" dt="2023-02-16T07:42:09.242" v="1707" actId="2696"/>
        <pc:sldMkLst>
          <pc:docMk/>
          <pc:sldMk cId="2622027589" sldId="320"/>
        </pc:sldMkLst>
      </pc:sldChg>
      <pc:sldChg chg="del delCm">
        <pc:chgData name="Anne Selby" userId="6db8e762-49a7-4199-bf5e-5b80e44028da" providerId="ADAL" clId="{726E7983-2DA9-4E1E-BB63-EDBF36F17B54}" dt="2023-02-16T07:42:50.940" v="1713" actId="2696"/>
        <pc:sldMkLst>
          <pc:docMk/>
          <pc:sldMk cId="3430827430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e Selby" userId="6db8e762-49a7-4199-bf5e-5b80e44028da" providerId="ADAL" clId="{726E7983-2DA9-4E1E-BB63-EDBF36F17B54}" dt="2023-02-08T10:40:09.939" v="25"/>
              <pc2:cmMkLst xmlns:pc2="http://schemas.microsoft.com/office/powerpoint/2019/9/main/command">
                <pc:docMk/>
                <pc:sldMk cId="3430827430" sldId="321"/>
                <pc2:cmMk id="{3A594A22-E3B3-4945-93C2-535C02A41F39}"/>
              </pc2:cmMkLst>
            </pc226:cmChg>
          </p:ext>
        </pc:extLst>
      </pc:sldChg>
      <pc:sldChg chg="delSp modSp mod">
        <pc:chgData name="Anne Selby" userId="6db8e762-49a7-4199-bf5e-5b80e44028da" providerId="ADAL" clId="{726E7983-2DA9-4E1E-BB63-EDBF36F17B54}" dt="2023-02-16T14:38:21.646" v="2961" actId="1035"/>
        <pc:sldMkLst>
          <pc:docMk/>
          <pc:sldMk cId="3040463350" sldId="323"/>
        </pc:sldMkLst>
        <pc:spChg chg="mod">
          <ac:chgData name="Anne Selby" userId="6db8e762-49a7-4199-bf5e-5b80e44028da" providerId="ADAL" clId="{726E7983-2DA9-4E1E-BB63-EDBF36F17B54}" dt="2023-02-16T14:37:54.867" v="2958" actId="20577"/>
          <ac:spMkLst>
            <pc:docMk/>
            <pc:sldMk cId="3040463350" sldId="323"/>
            <ac:spMk id="6" creationId="{C193E957-B296-E886-DA14-886238E4A663}"/>
          </ac:spMkLst>
        </pc:spChg>
        <pc:spChg chg="mod">
          <ac:chgData name="Anne Selby" userId="6db8e762-49a7-4199-bf5e-5b80e44028da" providerId="ADAL" clId="{726E7983-2DA9-4E1E-BB63-EDBF36F17B54}" dt="2023-02-16T09:57:36.604" v="2369" actId="20577"/>
          <ac:spMkLst>
            <pc:docMk/>
            <pc:sldMk cId="3040463350" sldId="323"/>
            <ac:spMk id="7" creationId="{3177B116-B369-0F8F-5A1A-64DD39F97EA6}"/>
          </ac:spMkLst>
        </pc:spChg>
        <pc:spChg chg="mod">
          <ac:chgData name="Anne Selby" userId="6db8e762-49a7-4199-bf5e-5b80e44028da" providerId="ADAL" clId="{726E7983-2DA9-4E1E-BB63-EDBF36F17B54}" dt="2023-02-16T14:38:21.646" v="2961" actId="1035"/>
          <ac:spMkLst>
            <pc:docMk/>
            <pc:sldMk cId="3040463350" sldId="323"/>
            <ac:spMk id="8" creationId="{655E3200-72FA-ECE4-10AC-28EDC67CA13B}"/>
          </ac:spMkLst>
        </pc:spChg>
        <pc:spChg chg="del mod">
          <ac:chgData name="Anne Selby" userId="6db8e762-49a7-4199-bf5e-5b80e44028da" providerId="ADAL" clId="{726E7983-2DA9-4E1E-BB63-EDBF36F17B54}" dt="2023-02-16T07:21:26.550" v="1572" actId="478"/>
          <ac:spMkLst>
            <pc:docMk/>
            <pc:sldMk cId="3040463350" sldId="323"/>
            <ac:spMk id="9" creationId="{DB978321-DE3C-506A-938D-7AFD76A925D9}"/>
          </ac:spMkLst>
        </pc:spChg>
      </pc:sldChg>
      <pc:sldChg chg="del">
        <pc:chgData name="Anne Selby" userId="6db8e762-49a7-4199-bf5e-5b80e44028da" providerId="ADAL" clId="{726E7983-2DA9-4E1E-BB63-EDBF36F17B54}" dt="2023-02-16T07:41:41.754" v="1704" actId="2696"/>
        <pc:sldMkLst>
          <pc:docMk/>
          <pc:sldMk cId="2929153894" sldId="325"/>
        </pc:sldMkLst>
      </pc:sldChg>
      <pc:sldChg chg="modSp del mod ord">
        <pc:chgData name="Anne Selby" userId="6db8e762-49a7-4199-bf5e-5b80e44028da" providerId="ADAL" clId="{726E7983-2DA9-4E1E-BB63-EDBF36F17B54}" dt="2023-02-16T09:22:55.501" v="1958" actId="2696"/>
        <pc:sldMkLst>
          <pc:docMk/>
          <pc:sldMk cId="1445897918" sldId="326"/>
        </pc:sldMkLst>
        <pc:spChg chg="mod">
          <ac:chgData name="Anne Selby" userId="6db8e762-49a7-4199-bf5e-5b80e44028da" providerId="ADAL" clId="{726E7983-2DA9-4E1E-BB63-EDBF36F17B54}" dt="2023-02-16T07:00:11.897" v="1485" actId="20577"/>
          <ac:spMkLst>
            <pc:docMk/>
            <pc:sldMk cId="1445897918" sldId="326"/>
            <ac:spMk id="8" creationId="{07766D60-016F-FCE0-E571-B280792D880C}"/>
          </ac:spMkLst>
        </pc:spChg>
      </pc:sldChg>
      <pc:sldChg chg="addSp delSp modSp mod">
        <pc:chgData name="Anne Selby" userId="6db8e762-49a7-4199-bf5e-5b80e44028da" providerId="ADAL" clId="{726E7983-2DA9-4E1E-BB63-EDBF36F17B54}" dt="2023-02-16T07:11:00.195" v="1537" actId="207"/>
        <pc:sldMkLst>
          <pc:docMk/>
          <pc:sldMk cId="3242147396" sldId="327"/>
        </pc:sldMkLst>
        <pc:spChg chg="mod">
          <ac:chgData name="Anne Selby" userId="6db8e762-49a7-4199-bf5e-5b80e44028da" providerId="ADAL" clId="{726E7983-2DA9-4E1E-BB63-EDBF36F17B54}" dt="2023-02-08T10:41:00.335" v="37" actId="1076"/>
          <ac:spMkLst>
            <pc:docMk/>
            <pc:sldMk cId="3242147396" sldId="327"/>
            <ac:spMk id="2" creationId="{CC1FF0F2-2121-5800-D396-2DA576FDB16D}"/>
          </ac:spMkLst>
        </pc:spChg>
        <pc:spChg chg="mod">
          <ac:chgData name="Anne Selby" userId="6db8e762-49a7-4199-bf5e-5b80e44028da" providerId="ADAL" clId="{726E7983-2DA9-4E1E-BB63-EDBF36F17B54}" dt="2023-02-16T07:11:00.195" v="1537" actId="207"/>
          <ac:spMkLst>
            <pc:docMk/>
            <pc:sldMk cId="3242147396" sldId="327"/>
            <ac:spMk id="3" creationId="{49676C89-5289-CD34-88DF-08CDBB837331}"/>
          </ac:spMkLst>
        </pc:spChg>
        <pc:spChg chg="add del mod">
          <ac:chgData name="Anne Selby" userId="6db8e762-49a7-4199-bf5e-5b80e44028da" providerId="ADAL" clId="{726E7983-2DA9-4E1E-BB63-EDBF36F17B54}" dt="2023-02-08T10:43:52.411" v="45"/>
          <ac:spMkLst>
            <pc:docMk/>
            <pc:sldMk cId="3242147396" sldId="327"/>
            <ac:spMk id="6" creationId="{C0A2062D-5F9E-0F9D-BB3D-83541B86366C}"/>
          </ac:spMkLst>
        </pc:spChg>
        <pc:spChg chg="add del mod">
          <ac:chgData name="Anne Selby" userId="6db8e762-49a7-4199-bf5e-5b80e44028da" providerId="ADAL" clId="{726E7983-2DA9-4E1E-BB63-EDBF36F17B54}" dt="2023-02-08T10:43:56.639" v="47"/>
          <ac:spMkLst>
            <pc:docMk/>
            <pc:sldMk cId="3242147396" sldId="327"/>
            <ac:spMk id="10" creationId="{4754483A-EB25-F77C-699D-D35B6B01CDA2}"/>
          </ac:spMkLst>
        </pc:spChg>
      </pc:sldChg>
      <pc:sldChg chg="modSp mod">
        <pc:chgData name="Anne Selby" userId="6db8e762-49a7-4199-bf5e-5b80e44028da" providerId="ADAL" clId="{726E7983-2DA9-4E1E-BB63-EDBF36F17B54}" dt="2023-02-16T07:46:57.089" v="1717" actId="113"/>
        <pc:sldMkLst>
          <pc:docMk/>
          <pc:sldMk cId="2195382432" sldId="332"/>
        </pc:sldMkLst>
        <pc:spChg chg="mod">
          <ac:chgData name="Anne Selby" userId="6db8e762-49a7-4199-bf5e-5b80e44028da" providerId="ADAL" clId="{726E7983-2DA9-4E1E-BB63-EDBF36F17B54}" dt="2023-02-16T07:23:11.550" v="1600" actId="20577"/>
          <ac:spMkLst>
            <pc:docMk/>
            <pc:sldMk cId="2195382432" sldId="332"/>
            <ac:spMk id="7" creationId="{3177B116-B369-0F8F-5A1A-64DD39F97EA6}"/>
          </ac:spMkLst>
        </pc:spChg>
        <pc:spChg chg="mod">
          <ac:chgData name="Anne Selby" userId="6db8e762-49a7-4199-bf5e-5b80e44028da" providerId="ADAL" clId="{726E7983-2DA9-4E1E-BB63-EDBF36F17B54}" dt="2023-02-16T07:46:57.089" v="1717" actId="113"/>
          <ac:spMkLst>
            <pc:docMk/>
            <pc:sldMk cId="2195382432" sldId="332"/>
            <ac:spMk id="9" creationId="{DB978321-DE3C-506A-938D-7AFD76A925D9}"/>
          </ac:spMkLst>
        </pc:spChg>
      </pc:sldChg>
      <pc:sldChg chg="modNotesTx">
        <pc:chgData name="Anne Selby" userId="6db8e762-49a7-4199-bf5e-5b80e44028da" providerId="ADAL" clId="{726E7983-2DA9-4E1E-BB63-EDBF36F17B54}" dt="2023-02-23T10:59:49.048" v="3254" actId="20577"/>
        <pc:sldMkLst>
          <pc:docMk/>
          <pc:sldMk cId="547716748" sldId="338"/>
        </pc:sldMkLst>
      </pc:sldChg>
      <pc:sldChg chg="modSp mod">
        <pc:chgData name="Anne Selby" userId="6db8e762-49a7-4199-bf5e-5b80e44028da" providerId="ADAL" clId="{726E7983-2DA9-4E1E-BB63-EDBF36F17B54}" dt="2023-02-08T13:38:09.148" v="209" actId="20577"/>
        <pc:sldMkLst>
          <pc:docMk/>
          <pc:sldMk cId="63990179" sldId="363"/>
        </pc:sldMkLst>
        <pc:spChg chg="mod">
          <ac:chgData name="Anne Selby" userId="6db8e762-49a7-4199-bf5e-5b80e44028da" providerId="ADAL" clId="{726E7983-2DA9-4E1E-BB63-EDBF36F17B54}" dt="2023-02-08T13:38:09.148" v="209" actId="20577"/>
          <ac:spMkLst>
            <pc:docMk/>
            <pc:sldMk cId="63990179" sldId="363"/>
            <ac:spMk id="3" creationId="{49676C89-5289-CD34-88DF-08CDBB837331}"/>
          </ac:spMkLst>
        </pc:spChg>
      </pc:sldChg>
      <pc:sldChg chg="addSp modSp mod">
        <pc:chgData name="Anne Selby" userId="6db8e762-49a7-4199-bf5e-5b80e44028da" providerId="ADAL" clId="{726E7983-2DA9-4E1E-BB63-EDBF36F17B54}" dt="2023-02-16T09:44:59.679" v="2264" actId="20577"/>
        <pc:sldMkLst>
          <pc:docMk/>
          <pc:sldMk cId="2340837947" sldId="364"/>
        </pc:sldMkLst>
        <pc:spChg chg="add mod">
          <ac:chgData name="Anne Selby" userId="6db8e762-49a7-4199-bf5e-5b80e44028da" providerId="ADAL" clId="{726E7983-2DA9-4E1E-BB63-EDBF36F17B54}" dt="2023-02-16T09:44:59.679" v="2264" actId="20577"/>
          <ac:spMkLst>
            <pc:docMk/>
            <pc:sldMk cId="2340837947" sldId="364"/>
            <ac:spMk id="3" creationId="{EC4A2383-A554-1769-9B54-7F23A3483E31}"/>
          </ac:spMkLst>
        </pc:spChg>
        <pc:spChg chg="mod">
          <ac:chgData name="Anne Selby" userId="6db8e762-49a7-4199-bf5e-5b80e44028da" providerId="ADAL" clId="{726E7983-2DA9-4E1E-BB63-EDBF36F17B54}" dt="2023-02-16T09:37:31.347" v="2037" actId="403"/>
          <ac:spMkLst>
            <pc:docMk/>
            <pc:sldMk cId="2340837947" sldId="364"/>
            <ac:spMk id="7" creationId="{62472B2C-7F2F-3806-A479-BE49C66B148C}"/>
          </ac:spMkLst>
        </pc:spChg>
      </pc:sldChg>
      <pc:sldChg chg="modSp add del mod modShow">
        <pc:chgData name="Anne Selby" userId="6db8e762-49a7-4199-bf5e-5b80e44028da" providerId="ADAL" clId="{726E7983-2DA9-4E1E-BB63-EDBF36F17B54}" dt="2023-02-16T11:25:05.944" v="2919" actId="207"/>
        <pc:sldMkLst>
          <pc:docMk/>
          <pc:sldMk cId="1800746621" sldId="366"/>
        </pc:sldMkLst>
        <pc:spChg chg="mod">
          <ac:chgData name="Anne Selby" userId="6db8e762-49a7-4199-bf5e-5b80e44028da" providerId="ADAL" clId="{726E7983-2DA9-4E1E-BB63-EDBF36F17B54}" dt="2023-02-15T16:42:36.321" v="432" actId="20577"/>
          <ac:spMkLst>
            <pc:docMk/>
            <pc:sldMk cId="1800746621" sldId="366"/>
            <ac:spMk id="10" creationId="{BA1CA058-8883-D972-083E-4CFDA42537E2}"/>
          </ac:spMkLst>
        </pc:spChg>
        <pc:spChg chg="mod">
          <ac:chgData name="Anne Selby" userId="6db8e762-49a7-4199-bf5e-5b80e44028da" providerId="ADAL" clId="{726E7983-2DA9-4E1E-BB63-EDBF36F17B54}" dt="2023-02-16T11:24:45.849" v="2916" actId="20577"/>
          <ac:spMkLst>
            <pc:docMk/>
            <pc:sldMk cId="1800746621" sldId="366"/>
            <ac:spMk id="19" creationId="{5B879D57-2EC4-FFCD-FBD2-803D87AA9424}"/>
          </ac:spMkLst>
        </pc:spChg>
        <pc:picChg chg="mod">
          <ac:chgData name="Anne Selby" userId="6db8e762-49a7-4199-bf5e-5b80e44028da" providerId="ADAL" clId="{726E7983-2DA9-4E1E-BB63-EDBF36F17B54}" dt="2023-02-16T11:25:05.944" v="2919" actId="207"/>
          <ac:picMkLst>
            <pc:docMk/>
            <pc:sldMk cId="1800746621" sldId="366"/>
            <ac:picMk id="9" creationId="{C69760B9-9E19-ECDB-B42A-39B38DB52DA5}"/>
          </ac:picMkLst>
        </pc:picChg>
      </pc:sldChg>
      <pc:sldChg chg="addSp delSp modSp mod modCm">
        <pc:chgData name="Anne Selby" userId="6db8e762-49a7-4199-bf5e-5b80e44028da" providerId="ADAL" clId="{726E7983-2DA9-4E1E-BB63-EDBF36F17B54}" dt="2023-02-18T10:15:46.715" v="3184" actId="207"/>
        <pc:sldMkLst>
          <pc:docMk/>
          <pc:sldMk cId="2202234231" sldId="367"/>
        </pc:sldMkLst>
        <pc:spChg chg="add del mod">
          <ac:chgData name="Anne Selby" userId="6db8e762-49a7-4199-bf5e-5b80e44028da" providerId="ADAL" clId="{726E7983-2DA9-4E1E-BB63-EDBF36F17B54}" dt="2023-02-16T09:51:36.430" v="2336" actId="478"/>
          <ac:spMkLst>
            <pc:docMk/>
            <pc:sldMk cId="2202234231" sldId="367"/>
            <ac:spMk id="4" creationId="{1CD19464-7DCF-6785-D8A9-F5ADE4A28C6C}"/>
          </ac:spMkLst>
        </pc:spChg>
        <pc:spChg chg="mod">
          <ac:chgData name="Anne Selby" userId="6db8e762-49a7-4199-bf5e-5b80e44028da" providerId="ADAL" clId="{726E7983-2DA9-4E1E-BB63-EDBF36F17B54}" dt="2023-02-17T09:13:40.627" v="2964" actId="20577"/>
          <ac:spMkLst>
            <pc:docMk/>
            <pc:sldMk cId="2202234231" sldId="367"/>
            <ac:spMk id="8" creationId="{07766D60-016F-FCE0-E571-B280792D880C}"/>
          </ac:spMkLst>
        </pc:spChg>
        <pc:spChg chg="mod">
          <ac:chgData name="Anne Selby" userId="6db8e762-49a7-4199-bf5e-5b80e44028da" providerId="ADAL" clId="{726E7983-2DA9-4E1E-BB63-EDBF36F17B54}" dt="2023-02-18T10:15:46.715" v="3184" actId="207"/>
          <ac:spMkLst>
            <pc:docMk/>
            <pc:sldMk cId="2202234231" sldId="367"/>
            <ac:spMk id="17" creationId="{8A8D264B-9789-4EF7-9171-8D2127B7CDC0}"/>
          </ac:spMkLst>
        </pc:spChg>
        <pc:grpChg chg="mod">
          <ac:chgData name="Anne Selby" userId="6db8e762-49a7-4199-bf5e-5b80e44028da" providerId="ADAL" clId="{726E7983-2DA9-4E1E-BB63-EDBF36F17B54}" dt="2023-02-18T10:15:46.715" v="3184" actId="207"/>
          <ac:grpSpMkLst>
            <pc:docMk/>
            <pc:sldMk cId="2202234231" sldId="367"/>
            <ac:grpSpMk id="19" creationId="{0D87EE88-4E43-17B5-C74C-9A6CA79E8CEA}"/>
          </ac:grpSpMkLst>
        </pc:grpChg>
        <pc:picChg chg="mod ord">
          <ac:chgData name="Anne Selby" userId="6db8e762-49a7-4199-bf5e-5b80e44028da" providerId="ADAL" clId="{726E7983-2DA9-4E1E-BB63-EDBF36F17B54}" dt="2023-02-16T09:52:32.677" v="2351" actId="14100"/>
          <ac:picMkLst>
            <pc:docMk/>
            <pc:sldMk cId="2202234231" sldId="367"/>
            <ac:picMk id="10" creationId="{8009F3E3-1C81-6CBA-B99F-DB671B85FD78}"/>
          </ac:picMkLst>
        </pc:picChg>
        <pc:picChg chg="mod">
          <ac:chgData name="Anne Selby" userId="6db8e762-49a7-4199-bf5e-5b80e44028da" providerId="ADAL" clId="{726E7983-2DA9-4E1E-BB63-EDBF36F17B54}" dt="2023-02-18T10:15:46.715" v="3184" actId="207"/>
          <ac:picMkLst>
            <pc:docMk/>
            <pc:sldMk cId="2202234231" sldId="367"/>
            <ac:picMk id="18" creationId="{37A3C09B-6217-BF3D-90FD-01912BBE15FD}"/>
          </ac:picMkLst>
        </pc:picChg>
        <pc:picChg chg="del mod">
          <ac:chgData name="Anne Selby" userId="6db8e762-49a7-4199-bf5e-5b80e44028da" providerId="ADAL" clId="{726E7983-2DA9-4E1E-BB63-EDBF36F17B54}" dt="2023-02-16T09:51:15.989" v="2321" actId="478"/>
          <ac:picMkLst>
            <pc:docMk/>
            <pc:sldMk cId="2202234231" sldId="367"/>
            <ac:picMk id="21" creationId="{DE3ECFB8-AF90-92A2-2F28-4F1FFB527CE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e Selby" userId="6db8e762-49a7-4199-bf5e-5b80e44028da" providerId="ADAL" clId="{726E7983-2DA9-4E1E-BB63-EDBF36F17B54}" dt="2023-02-16T09:51:15.991" v="2322" actId="2056"/>
              <pc2:cmMkLst xmlns:pc2="http://schemas.microsoft.com/office/powerpoint/2019/9/main/command">
                <pc:docMk/>
                <pc:sldMk cId="2202234231" sldId="367"/>
                <pc2:cmMk id="{812443EC-A298-42E1-8D93-AFA0C92857C3}"/>
              </pc2:cmMkLst>
            </pc226:cmChg>
          </p:ext>
        </pc:extLst>
      </pc:sldChg>
      <pc:sldChg chg="del">
        <pc:chgData name="Anne Selby" userId="6db8e762-49a7-4199-bf5e-5b80e44028da" providerId="ADAL" clId="{726E7983-2DA9-4E1E-BB63-EDBF36F17B54}" dt="2023-02-16T07:42:48.635" v="1712" actId="2696"/>
        <pc:sldMkLst>
          <pc:docMk/>
          <pc:sldMk cId="675868237" sldId="369"/>
        </pc:sldMkLst>
      </pc:sldChg>
      <pc:sldChg chg="delSp modSp mod">
        <pc:chgData name="Anne Selby" userId="6db8e762-49a7-4199-bf5e-5b80e44028da" providerId="ADAL" clId="{726E7983-2DA9-4E1E-BB63-EDBF36F17B54}" dt="2023-02-16T09:59:20.649" v="2386" actId="478"/>
        <pc:sldMkLst>
          <pc:docMk/>
          <pc:sldMk cId="948301800" sldId="370"/>
        </pc:sldMkLst>
        <pc:spChg chg="mod">
          <ac:chgData name="Anne Selby" userId="6db8e762-49a7-4199-bf5e-5b80e44028da" providerId="ADAL" clId="{726E7983-2DA9-4E1E-BB63-EDBF36F17B54}" dt="2023-02-16T09:58:44.789" v="2383" actId="20577"/>
          <ac:spMkLst>
            <pc:docMk/>
            <pc:sldMk cId="948301800" sldId="370"/>
            <ac:spMk id="8" creationId="{07766D60-016F-FCE0-E571-B280792D880C}"/>
          </ac:spMkLst>
        </pc:spChg>
        <pc:grpChg chg="mod">
          <ac:chgData name="Anne Selby" userId="6db8e762-49a7-4199-bf5e-5b80e44028da" providerId="ADAL" clId="{726E7983-2DA9-4E1E-BB63-EDBF36F17B54}" dt="2023-02-16T09:58:53.044" v="2385" actId="1076"/>
          <ac:grpSpMkLst>
            <pc:docMk/>
            <pc:sldMk cId="948301800" sldId="370"/>
            <ac:grpSpMk id="6" creationId="{ED846E33-D80B-38F5-61E4-9ECA3E15C7A5}"/>
          </ac:grpSpMkLst>
        </pc:grpChg>
        <pc:grpChg chg="del mod">
          <ac:chgData name="Anne Selby" userId="6db8e762-49a7-4199-bf5e-5b80e44028da" providerId="ADAL" clId="{726E7983-2DA9-4E1E-BB63-EDBF36F17B54}" dt="2023-02-16T09:59:20.649" v="2386" actId="478"/>
          <ac:grpSpMkLst>
            <pc:docMk/>
            <pc:sldMk cId="948301800" sldId="370"/>
            <ac:grpSpMk id="19" creationId="{75372171-74B5-687C-32C0-4386C59DE7C8}"/>
          </ac:grpSpMkLst>
        </pc:grpChg>
        <pc:picChg chg="mod">
          <ac:chgData name="Anne Selby" userId="6db8e762-49a7-4199-bf5e-5b80e44028da" providerId="ADAL" clId="{726E7983-2DA9-4E1E-BB63-EDBF36F17B54}" dt="2023-02-16T09:58:51.019" v="2384" actId="1076"/>
          <ac:picMkLst>
            <pc:docMk/>
            <pc:sldMk cId="948301800" sldId="370"/>
            <ac:picMk id="10" creationId="{8009F3E3-1C81-6CBA-B99F-DB671B85FD78}"/>
          </ac:picMkLst>
        </pc:picChg>
        <pc:picChg chg="del mod">
          <ac:chgData name="Anne Selby" userId="6db8e762-49a7-4199-bf5e-5b80e44028da" providerId="ADAL" clId="{726E7983-2DA9-4E1E-BB63-EDBF36F17B54}" dt="2023-02-16T09:58:33.443" v="2375" actId="478"/>
          <ac:picMkLst>
            <pc:docMk/>
            <pc:sldMk cId="948301800" sldId="370"/>
            <ac:picMk id="14" creationId="{26184BC8-FA22-76DE-BD75-047FA86C6E58}"/>
          </ac:picMkLst>
        </pc:picChg>
      </pc:sldChg>
      <pc:sldChg chg="addSp delSp modSp mod">
        <pc:chgData name="Anne Selby" userId="6db8e762-49a7-4199-bf5e-5b80e44028da" providerId="ADAL" clId="{726E7983-2DA9-4E1E-BB63-EDBF36F17B54}" dt="2023-02-18T10:15:09.613" v="3178" actId="1076"/>
        <pc:sldMkLst>
          <pc:docMk/>
          <pc:sldMk cId="1564141263" sldId="371"/>
        </pc:sldMkLst>
        <pc:spChg chg="mod">
          <ac:chgData name="Anne Selby" userId="6db8e762-49a7-4199-bf5e-5b80e44028da" providerId="ADAL" clId="{726E7983-2DA9-4E1E-BB63-EDBF36F17B54}" dt="2023-02-16T10:18:13.995" v="2479" actId="20577"/>
          <ac:spMkLst>
            <pc:docMk/>
            <pc:sldMk cId="1564141263" sldId="371"/>
            <ac:spMk id="8" creationId="{07766D60-016F-FCE0-E571-B280792D880C}"/>
          </ac:spMkLst>
        </pc:spChg>
        <pc:spChg chg="mod">
          <ac:chgData name="Anne Selby" userId="6db8e762-49a7-4199-bf5e-5b80e44028da" providerId="ADAL" clId="{726E7983-2DA9-4E1E-BB63-EDBF36F17B54}" dt="2023-02-18T10:15:06.704" v="3177"/>
          <ac:spMkLst>
            <pc:docMk/>
            <pc:sldMk cId="1564141263" sldId="371"/>
            <ac:spMk id="10" creationId="{FCAF4BCA-DE52-F75D-11AD-0C7EC6F7C417}"/>
          </ac:spMkLst>
        </pc:spChg>
        <pc:grpChg chg="add mod">
          <ac:chgData name="Anne Selby" userId="6db8e762-49a7-4199-bf5e-5b80e44028da" providerId="ADAL" clId="{726E7983-2DA9-4E1E-BB63-EDBF36F17B54}" dt="2023-02-18T10:15:09.613" v="3178" actId="1076"/>
          <ac:grpSpMkLst>
            <pc:docMk/>
            <pc:sldMk cId="1564141263" sldId="371"/>
            <ac:grpSpMk id="4" creationId="{35C5C09F-9E0B-4B2B-B786-4DA0B60F50AE}"/>
          </ac:grpSpMkLst>
        </pc:grpChg>
        <pc:grpChg chg="del mod">
          <ac:chgData name="Anne Selby" userId="6db8e762-49a7-4199-bf5e-5b80e44028da" providerId="ADAL" clId="{726E7983-2DA9-4E1E-BB63-EDBF36F17B54}" dt="2023-02-18T10:15:06.490" v="3176" actId="478"/>
          <ac:grpSpMkLst>
            <pc:docMk/>
            <pc:sldMk cId="1564141263" sldId="371"/>
            <ac:grpSpMk id="6" creationId="{ED846E33-D80B-38F5-61E4-9ECA3E15C7A5}"/>
          </ac:grpSpMkLst>
        </pc:grpChg>
        <pc:picChg chg="mod">
          <ac:chgData name="Anne Selby" userId="6db8e762-49a7-4199-bf5e-5b80e44028da" providerId="ADAL" clId="{726E7983-2DA9-4E1E-BB63-EDBF36F17B54}" dt="2023-02-16T10:14:46.507" v="2468" actId="14100"/>
          <ac:picMkLst>
            <pc:docMk/>
            <pc:sldMk cId="1564141263" sldId="371"/>
            <ac:picMk id="10" creationId="{8009F3E3-1C81-6CBA-B99F-DB671B85FD78}"/>
          </ac:picMkLst>
        </pc:picChg>
        <pc:picChg chg="del">
          <ac:chgData name="Anne Selby" userId="6db8e762-49a7-4199-bf5e-5b80e44028da" providerId="ADAL" clId="{726E7983-2DA9-4E1E-BB63-EDBF36F17B54}" dt="2023-02-16T10:14:26.772" v="2460" actId="478"/>
          <ac:picMkLst>
            <pc:docMk/>
            <pc:sldMk cId="1564141263" sldId="371"/>
            <ac:picMk id="12" creationId="{CC3A6AD0-444C-2C3C-57E5-4F01C53C4FB1}"/>
          </ac:picMkLst>
        </pc:picChg>
        <pc:picChg chg="mod">
          <ac:chgData name="Anne Selby" userId="6db8e762-49a7-4199-bf5e-5b80e44028da" providerId="ADAL" clId="{726E7983-2DA9-4E1E-BB63-EDBF36F17B54}" dt="2023-02-18T10:15:06.704" v="3177"/>
          <ac:picMkLst>
            <pc:docMk/>
            <pc:sldMk cId="1564141263" sldId="371"/>
            <ac:picMk id="14" creationId="{7D3960A1-C05B-184E-F453-39CC64B59939}"/>
          </ac:picMkLst>
        </pc:picChg>
      </pc:sldChg>
      <pc:sldChg chg="modSp add del mod modShow modCm">
        <pc:chgData name="Anne Selby" userId="6db8e762-49a7-4199-bf5e-5b80e44028da" providerId="ADAL" clId="{726E7983-2DA9-4E1E-BB63-EDBF36F17B54}" dt="2023-02-17T09:41:08.460" v="3119"/>
        <pc:sldMkLst>
          <pc:docMk/>
          <pc:sldMk cId="3468883111" sldId="372"/>
        </pc:sldMkLst>
        <pc:spChg chg="mod">
          <ac:chgData name="Anne Selby" userId="6db8e762-49a7-4199-bf5e-5b80e44028da" providerId="ADAL" clId="{726E7983-2DA9-4E1E-BB63-EDBF36F17B54}" dt="2023-02-17T09:39:54.711" v="3117" actId="20577"/>
          <ac:spMkLst>
            <pc:docMk/>
            <pc:sldMk cId="3468883111" sldId="372"/>
            <ac:spMk id="18" creationId="{5A6234B8-8F75-5C10-53D4-24FC9B4550F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e Selby" userId="6db8e762-49a7-4199-bf5e-5b80e44028da" providerId="ADAL" clId="{726E7983-2DA9-4E1E-BB63-EDBF36F17B54}" dt="2023-02-17T09:41:08.460" v="3119"/>
              <pc2:cmMkLst xmlns:pc2="http://schemas.microsoft.com/office/powerpoint/2019/9/main/command">
                <pc:docMk/>
                <pc:sldMk cId="3468883111" sldId="372"/>
                <pc2:cmMk id="{5D1E357F-0C25-4C6C-89B5-8F2BC71D3E6E}"/>
              </pc2:cmMkLst>
              <pc226:cmRplyChg chg="add">
                <pc226:chgData name="Anne Selby" userId="6db8e762-49a7-4199-bf5e-5b80e44028da" providerId="ADAL" clId="{726E7983-2DA9-4E1E-BB63-EDBF36F17B54}" dt="2023-02-17T09:40:32.959" v="3118"/>
                <pc2:cmRplyMkLst xmlns:pc2="http://schemas.microsoft.com/office/powerpoint/2019/9/main/command">
                  <pc:docMk/>
                  <pc:sldMk cId="3468883111" sldId="372"/>
                  <pc2:cmMk id="{5D1E357F-0C25-4C6C-89B5-8F2BC71D3E6E}"/>
                  <pc2:cmRplyMk id="{D8963808-7B28-4C1B-BC2C-C43D351DDB05}"/>
                </pc2:cmRplyMkLst>
              </pc226:cmRplyChg>
              <pc226:cmRplyChg chg="add del">
                <pc226:chgData name="Anne Selby" userId="6db8e762-49a7-4199-bf5e-5b80e44028da" providerId="ADAL" clId="{726E7983-2DA9-4E1E-BB63-EDBF36F17B54}" dt="2023-02-17T09:15:30.384" v="2976"/>
                <pc2:cmRplyMkLst xmlns:pc2="http://schemas.microsoft.com/office/powerpoint/2019/9/main/command">
                  <pc:docMk/>
                  <pc:sldMk cId="3468883111" sldId="372"/>
                  <pc2:cmMk id="{5D1E357F-0C25-4C6C-89B5-8F2BC71D3E6E}"/>
                  <pc2:cmRplyMk id="{E1CF9825-6946-47DE-A31F-68C1E28FCDA7}"/>
                </pc2:cmRplyMkLst>
              </pc226:cmRplyChg>
              <pc226:cmRplyChg chg="add">
                <pc226:chgData name="Anne Selby" userId="6db8e762-49a7-4199-bf5e-5b80e44028da" providerId="ADAL" clId="{726E7983-2DA9-4E1E-BB63-EDBF36F17B54}" dt="2023-02-17T09:41:08.460" v="3119"/>
                <pc2:cmRplyMkLst xmlns:pc2="http://schemas.microsoft.com/office/powerpoint/2019/9/main/command">
                  <pc:docMk/>
                  <pc:sldMk cId="3468883111" sldId="372"/>
                  <pc2:cmMk id="{5D1E357F-0C25-4C6C-89B5-8F2BC71D3E6E}"/>
                  <pc2:cmRplyMk id="{8B48C369-E4C4-4525-9FC9-E1E2DA319730}"/>
                </pc2:cmRplyMkLst>
              </pc226:cmRplyChg>
            </pc226:cmChg>
          </p:ext>
        </pc:extLst>
      </pc:sldChg>
      <pc:sldChg chg="del mod modShow">
        <pc:chgData name="Anne Selby" userId="6db8e762-49a7-4199-bf5e-5b80e44028da" providerId="ADAL" clId="{726E7983-2DA9-4E1E-BB63-EDBF36F17B54}" dt="2023-02-16T09:54:23.145" v="2358" actId="2696"/>
        <pc:sldMkLst>
          <pc:docMk/>
          <pc:sldMk cId="283974422" sldId="373"/>
        </pc:sldMkLst>
      </pc:sldChg>
      <pc:sldChg chg="modSp mod">
        <pc:chgData name="Anne Selby" userId="6db8e762-49a7-4199-bf5e-5b80e44028da" providerId="ADAL" clId="{726E7983-2DA9-4E1E-BB63-EDBF36F17B54}" dt="2023-02-16T10:05:43.049" v="2456" actId="20577"/>
        <pc:sldMkLst>
          <pc:docMk/>
          <pc:sldMk cId="2615919891" sldId="375"/>
        </pc:sldMkLst>
        <pc:spChg chg="mod">
          <ac:chgData name="Anne Selby" userId="6db8e762-49a7-4199-bf5e-5b80e44028da" providerId="ADAL" clId="{726E7983-2DA9-4E1E-BB63-EDBF36F17B54}" dt="2023-02-16T10:05:43.049" v="2456" actId="20577"/>
          <ac:spMkLst>
            <pc:docMk/>
            <pc:sldMk cId="2615919891" sldId="375"/>
            <ac:spMk id="13" creationId="{29B75DD6-9FED-AA07-BFA7-B594367F58C6}"/>
          </ac:spMkLst>
        </pc:spChg>
        <pc:spChg chg="mod">
          <ac:chgData name="Anne Selby" userId="6db8e762-49a7-4199-bf5e-5b80e44028da" providerId="ADAL" clId="{726E7983-2DA9-4E1E-BB63-EDBF36F17B54}" dt="2023-02-16T09:57:53.507" v="2370" actId="207"/>
          <ac:spMkLst>
            <pc:docMk/>
            <pc:sldMk cId="2615919891" sldId="375"/>
            <ac:spMk id="18" creationId="{32FE6B96-402F-90C8-3A52-621E580AB51C}"/>
          </ac:spMkLst>
        </pc:spChg>
        <pc:spChg chg="mod">
          <ac:chgData name="Anne Selby" userId="6db8e762-49a7-4199-bf5e-5b80e44028da" providerId="ADAL" clId="{726E7983-2DA9-4E1E-BB63-EDBF36F17B54}" dt="2023-02-16T09:57:56.480" v="2371" actId="207"/>
          <ac:spMkLst>
            <pc:docMk/>
            <pc:sldMk cId="2615919891" sldId="375"/>
            <ac:spMk id="24" creationId="{8CC75E75-345B-85C5-25C7-AF4396762BA4}"/>
          </ac:spMkLst>
        </pc:spChg>
        <pc:spChg chg="mod">
          <ac:chgData name="Anne Selby" userId="6db8e762-49a7-4199-bf5e-5b80e44028da" providerId="ADAL" clId="{726E7983-2DA9-4E1E-BB63-EDBF36F17B54}" dt="2023-02-16T09:58:00.373" v="2372" actId="207"/>
          <ac:spMkLst>
            <pc:docMk/>
            <pc:sldMk cId="2615919891" sldId="375"/>
            <ac:spMk id="29" creationId="{7E446141-1263-0DEA-06BF-F5C025403BD6}"/>
          </ac:spMkLst>
        </pc:spChg>
        <pc:spChg chg="mod">
          <ac:chgData name="Anne Selby" userId="6db8e762-49a7-4199-bf5e-5b80e44028da" providerId="ADAL" clId="{726E7983-2DA9-4E1E-BB63-EDBF36F17B54}" dt="2023-02-16T09:58:04.183" v="2373" actId="207"/>
          <ac:spMkLst>
            <pc:docMk/>
            <pc:sldMk cId="2615919891" sldId="375"/>
            <ac:spMk id="35" creationId="{20768186-6C7D-FCA1-BBF9-28CD417E2ACB}"/>
          </ac:spMkLst>
        </pc:spChg>
      </pc:sldChg>
      <pc:sldChg chg="modSp mod delCm modNotesTx">
        <pc:chgData name="Anne Selby" userId="6db8e762-49a7-4199-bf5e-5b80e44028da" providerId="ADAL" clId="{726E7983-2DA9-4E1E-BB63-EDBF36F17B54}" dt="2023-02-23T14:32:57.254" v="3257" actId="20577"/>
        <pc:sldMkLst>
          <pc:docMk/>
          <pc:sldMk cId="464044920" sldId="376"/>
        </pc:sldMkLst>
        <pc:spChg chg="mod">
          <ac:chgData name="Anne Selby" userId="6db8e762-49a7-4199-bf5e-5b80e44028da" providerId="ADAL" clId="{726E7983-2DA9-4E1E-BB63-EDBF36F17B54}" dt="2023-02-23T14:32:57.254" v="3257" actId="20577"/>
          <ac:spMkLst>
            <pc:docMk/>
            <pc:sldMk cId="464044920" sldId="376"/>
            <ac:spMk id="6" creationId="{A37CB9C7-EF93-6587-7066-FD0DAEF59508}"/>
          </ac:spMkLst>
        </pc:spChg>
        <pc:spChg chg="mod">
          <ac:chgData name="Anne Selby" userId="6db8e762-49a7-4199-bf5e-5b80e44028da" providerId="ADAL" clId="{726E7983-2DA9-4E1E-BB63-EDBF36F17B54}" dt="2023-02-16T10:06:27.725" v="2457" actId="1076"/>
          <ac:spMkLst>
            <pc:docMk/>
            <pc:sldMk cId="464044920" sldId="376"/>
            <ac:spMk id="13" creationId="{29B75DD6-9FED-AA07-BFA7-B594367F58C6}"/>
          </ac:spMkLst>
        </pc:spChg>
        <pc:spChg chg="mod">
          <ac:chgData name="Anne Selby" userId="6db8e762-49a7-4199-bf5e-5b80e44028da" providerId="ADAL" clId="{726E7983-2DA9-4E1E-BB63-EDBF36F17B54}" dt="2023-02-16T10:01:36.393" v="2404" actId="115"/>
          <ac:spMkLst>
            <pc:docMk/>
            <pc:sldMk cId="464044920" sldId="376"/>
            <ac:spMk id="16" creationId="{5885CEBD-EF42-CE97-3E1B-08C288E1102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e Selby" userId="6db8e762-49a7-4199-bf5e-5b80e44028da" providerId="ADAL" clId="{726E7983-2DA9-4E1E-BB63-EDBF36F17B54}" dt="2023-02-16T10:00:44.796" v="2389"/>
              <pc2:cmMkLst xmlns:pc2="http://schemas.microsoft.com/office/powerpoint/2019/9/main/command">
                <pc:docMk/>
                <pc:sldMk cId="464044920" sldId="376"/>
                <pc2:cmMk id="{0E341782-328E-457C-A156-E861650E3BEA}"/>
              </pc2:cmMkLst>
            </pc226:cmChg>
          </p:ext>
        </pc:extLst>
      </pc:sldChg>
      <pc:sldChg chg="del mod modShow">
        <pc:chgData name="Anne Selby" userId="6db8e762-49a7-4199-bf5e-5b80e44028da" providerId="ADAL" clId="{726E7983-2DA9-4E1E-BB63-EDBF36F17B54}" dt="2023-02-16T09:59:39.103" v="2387" actId="2696"/>
        <pc:sldMkLst>
          <pc:docMk/>
          <pc:sldMk cId="862205468" sldId="377"/>
        </pc:sldMkLst>
      </pc:sldChg>
      <pc:sldChg chg="del">
        <pc:chgData name="Anne Selby" userId="6db8e762-49a7-4199-bf5e-5b80e44028da" providerId="ADAL" clId="{726E7983-2DA9-4E1E-BB63-EDBF36F17B54}" dt="2023-02-16T07:51:21.530" v="1718" actId="2696"/>
        <pc:sldMkLst>
          <pc:docMk/>
          <pc:sldMk cId="2844577667" sldId="378"/>
        </pc:sldMkLst>
      </pc:sldChg>
      <pc:sldChg chg="del">
        <pc:chgData name="Anne Selby" userId="6db8e762-49a7-4199-bf5e-5b80e44028da" providerId="ADAL" clId="{726E7983-2DA9-4E1E-BB63-EDBF36F17B54}" dt="2023-02-16T07:51:39.989" v="1720" actId="2696"/>
        <pc:sldMkLst>
          <pc:docMk/>
          <pc:sldMk cId="781240171" sldId="379"/>
        </pc:sldMkLst>
      </pc:sldChg>
      <pc:sldChg chg="modSp del mod">
        <pc:chgData name="Anne Selby" userId="6db8e762-49a7-4199-bf5e-5b80e44028da" providerId="ADAL" clId="{726E7983-2DA9-4E1E-BB63-EDBF36F17B54}" dt="2023-02-16T07:51:28.414" v="1719" actId="2696"/>
        <pc:sldMkLst>
          <pc:docMk/>
          <pc:sldMk cId="1010486480" sldId="380"/>
        </pc:sldMkLst>
        <pc:spChg chg="mod">
          <ac:chgData name="Anne Selby" userId="6db8e762-49a7-4199-bf5e-5b80e44028da" providerId="ADAL" clId="{726E7983-2DA9-4E1E-BB63-EDBF36F17B54}" dt="2023-02-16T07:25:35.403" v="1612" actId="20577"/>
          <ac:spMkLst>
            <pc:docMk/>
            <pc:sldMk cId="1010486480" sldId="380"/>
            <ac:spMk id="9" creationId="{DB978321-DE3C-506A-938D-7AFD76A925D9}"/>
          </ac:spMkLst>
        </pc:spChg>
      </pc:sldChg>
      <pc:sldChg chg="mod modShow">
        <pc:chgData name="Anne Selby" userId="6db8e762-49a7-4199-bf5e-5b80e44028da" providerId="ADAL" clId="{726E7983-2DA9-4E1E-BB63-EDBF36F17B54}" dt="2023-02-16T10:45:46.527" v="2665" actId="729"/>
        <pc:sldMkLst>
          <pc:docMk/>
          <pc:sldMk cId="2190587015" sldId="381"/>
        </pc:sldMkLst>
      </pc:sldChg>
      <pc:sldChg chg="modSp add del mod modCm">
        <pc:chgData name="Anne Selby" userId="6db8e762-49a7-4199-bf5e-5b80e44028da" providerId="ADAL" clId="{726E7983-2DA9-4E1E-BB63-EDBF36F17B54}" dt="2023-02-17T10:51:34.230" v="3175" actId="20577"/>
        <pc:sldMkLst>
          <pc:docMk/>
          <pc:sldMk cId="1236178646" sldId="382"/>
        </pc:sldMkLst>
        <pc:spChg chg="mod">
          <ac:chgData name="Anne Selby" userId="6db8e762-49a7-4199-bf5e-5b80e44028da" providerId="ADAL" clId="{726E7983-2DA9-4E1E-BB63-EDBF36F17B54}" dt="2023-02-16T07:31:11.333" v="1630" actId="14100"/>
          <ac:spMkLst>
            <pc:docMk/>
            <pc:sldMk cId="1236178646" sldId="382"/>
            <ac:spMk id="7" creationId="{3177B116-B369-0F8F-5A1A-64DD39F97EA6}"/>
          </ac:spMkLst>
        </pc:spChg>
        <pc:spChg chg="mod">
          <ac:chgData name="Anne Selby" userId="6db8e762-49a7-4199-bf5e-5b80e44028da" providerId="ADAL" clId="{726E7983-2DA9-4E1E-BB63-EDBF36F17B54}" dt="2023-02-17T10:51:34.230" v="3175" actId="20577"/>
          <ac:spMkLst>
            <pc:docMk/>
            <pc:sldMk cId="1236178646" sldId="382"/>
            <ac:spMk id="9" creationId="{DB978321-DE3C-506A-938D-7AFD76A925D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nne Selby" userId="6db8e762-49a7-4199-bf5e-5b80e44028da" providerId="ADAL" clId="{726E7983-2DA9-4E1E-BB63-EDBF36F17B54}" dt="2023-02-17T09:17:55.773" v="3054"/>
              <pc2:cmMkLst xmlns:pc2="http://schemas.microsoft.com/office/powerpoint/2019/9/main/command">
                <pc:docMk/>
                <pc:sldMk cId="1236178646" sldId="382"/>
                <pc2:cmMk id="{20B7707D-72D2-46C5-AFBB-138CFD5F4DC9}"/>
              </pc2:cmMkLst>
              <pc226:cmRplyChg chg="add">
                <pc226:chgData name="Anne Selby" userId="6db8e762-49a7-4199-bf5e-5b80e44028da" providerId="ADAL" clId="{726E7983-2DA9-4E1E-BB63-EDBF36F17B54}" dt="2023-02-17T09:17:55.773" v="3054"/>
                <pc2:cmRplyMkLst xmlns:pc2="http://schemas.microsoft.com/office/powerpoint/2019/9/main/command">
                  <pc:docMk/>
                  <pc:sldMk cId="1236178646" sldId="382"/>
                  <pc2:cmMk id="{20B7707D-72D2-46C5-AFBB-138CFD5F4DC9}"/>
                  <pc2:cmRplyMk id="{1198A10C-8237-47BD-BFF2-653C87A78CAC}"/>
                </pc2:cmRplyMkLst>
              </pc226:cmRplyChg>
            </pc226:cmChg>
            <pc226:cmChg xmlns:pc226="http://schemas.microsoft.com/office/powerpoint/2022/06/main/command" chg="">
              <pc226:chgData name="Anne Selby" userId="6db8e762-49a7-4199-bf5e-5b80e44028da" providerId="ADAL" clId="{726E7983-2DA9-4E1E-BB63-EDBF36F17B54}" dt="2023-02-16T07:54:14.714" v="1722"/>
              <pc2:cmMkLst xmlns:pc2="http://schemas.microsoft.com/office/powerpoint/2019/9/main/command">
                <pc:docMk/>
                <pc:sldMk cId="1236178646" sldId="382"/>
                <pc2:cmMk id="{EBB625D8-1605-4FD5-B404-592232C13185}"/>
              </pc2:cmMkLst>
              <pc226:cmRplyChg chg="add">
                <pc226:chgData name="Anne Selby" userId="6db8e762-49a7-4199-bf5e-5b80e44028da" providerId="ADAL" clId="{726E7983-2DA9-4E1E-BB63-EDBF36F17B54}" dt="2023-02-16T07:54:14.714" v="1722"/>
                <pc2:cmRplyMkLst xmlns:pc2="http://schemas.microsoft.com/office/powerpoint/2019/9/main/command">
                  <pc:docMk/>
                  <pc:sldMk cId="1236178646" sldId="382"/>
                  <pc2:cmMk id="{EBB625D8-1605-4FD5-B404-592232C13185}"/>
                  <pc2:cmRplyMk id="{099799D2-A311-4359-8793-A947196C5D70}"/>
                </pc2:cmRplyMkLst>
              </pc226:cmRplyChg>
            </pc226:cmChg>
          </p:ext>
        </pc:extLst>
      </pc:sldChg>
      <pc:sldChg chg="del">
        <pc:chgData name="Anne Selby" userId="6db8e762-49a7-4199-bf5e-5b80e44028da" providerId="ADAL" clId="{726E7983-2DA9-4E1E-BB63-EDBF36F17B54}" dt="2023-02-16T07:52:26.586" v="1721" actId="2696"/>
        <pc:sldMkLst>
          <pc:docMk/>
          <pc:sldMk cId="3218873350" sldId="383"/>
        </pc:sldMkLst>
      </pc:sldChg>
      <pc:sldChg chg="addSp modSp mod ord">
        <pc:chgData name="Anne Selby" userId="6db8e762-49a7-4199-bf5e-5b80e44028da" providerId="ADAL" clId="{726E7983-2DA9-4E1E-BB63-EDBF36F17B54}" dt="2023-02-16T10:04:24.131" v="2430" actId="20577"/>
        <pc:sldMkLst>
          <pc:docMk/>
          <pc:sldMk cId="3497765718" sldId="384"/>
        </pc:sldMkLst>
        <pc:spChg chg="mod">
          <ac:chgData name="Anne Selby" userId="6db8e762-49a7-4199-bf5e-5b80e44028da" providerId="ADAL" clId="{726E7983-2DA9-4E1E-BB63-EDBF36F17B54}" dt="2023-02-16T09:44:04.689" v="2208" actId="20577"/>
          <ac:spMkLst>
            <pc:docMk/>
            <pc:sldMk cId="3497765718" sldId="384"/>
            <ac:spMk id="2" creationId="{4365F463-8849-F3A9-224B-3441245014D5}"/>
          </ac:spMkLst>
        </pc:spChg>
        <pc:spChg chg="mod">
          <ac:chgData name="Anne Selby" userId="6db8e762-49a7-4199-bf5e-5b80e44028da" providerId="ADAL" clId="{726E7983-2DA9-4E1E-BB63-EDBF36F17B54}" dt="2023-02-16T10:04:24.131" v="2430" actId="20577"/>
          <ac:spMkLst>
            <pc:docMk/>
            <pc:sldMk cId="3497765718" sldId="384"/>
            <ac:spMk id="3" creationId="{163D5C83-1B08-E321-BB8F-290B00E0B940}"/>
          </ac:spMkLst>
        </pc:spChg>
        <pc:spChg chg="add mod">
          <ac:chgData name="Anne Selby" userId="6db8e762-49a7-4199-bf5e-5b80e44028da" providerId="ADAL" clId="{726E7983-2DA9-4E1E-BB63-EDBF36F17B54}" dt="2023-02-16T09:44:47.020" v="2260" actId="20577"/>
          <ac:spMkLst>
            <pc:docMk/>
            <pc:sldMk cId="3497765718" sldId="384"/>
            <ac:spMk id="6" creationId="{19AB99D5-7DE8-4A5F-7EB2-C89B48170995}"/>
          </ac:spMkLst>
        </pc:spChg>
      </pc:sldChg>
      <pc:sldChg chg="addSp delSp modSp mod modNotesTx">
        <pc:chgData name="Anne Selby" userId="6db8e762-49a7-4199-bf5e-5b80e44028da" providerId="ADAL" clId="{726E7983-2DA9-4E1E-BB63-EDBF36F17B54}" dt="2023-02-16T11:21:59.108" v="2915" actId="2710"/>
        <pc:sldMkLst>
          <pc:docMk/>
          <pc:sldMk cId="258882068" sldId="385"/>
        </pc:sldMkLst>
        <pc:spChg chg="mod">
          <ac:chgData name="Anne Selby" userId="6db8e762-49a7-4199-bf5e-5b80e44028da" providerId="ADAL" clId="{726E7983-2DA9-4E1E-BB63-EDBF36F17B54}" dt="2023-02-16T09:43:35.788" v="2174" actId="20577"/>
          <ac:spMkLst>
            <pc:docMk/>
            <pc:sldMk cId="258882068" sldId="385"/>
            <ac:spMk id="2" creationId="{965DA483-A64A-0285-E737-687B4228BBCF}"/>
          </ac:spMkLst>
        </pc:spChg>
        <pc:spChg chg="mod">
          <ac:chgData name="Anne Selby" userId="6db8e762-49a7-4199-bf5e-5b80e44028da" providerId="ADAL" clId="{726E7983-2DA9-4E1E-BB63-EDBF36F17B54}" dt="2023-02-16T11:21:20.946" v="2911" actId="404"/>
          <ac:spMkLst>
            <pc:docMk/>
            <pc:sldMk cId="258882068" sldId="385"/>
            <ac:spMk id="3" creationId="{21DD5D05-00BB-BA0C-4846-FC3BADEF866E}"/>
          </ac:spMkLst>
        </pc:spChg>
        <pc:spChg chg="add mod">
          <ac:chgData name="Anne Selby" userId="6db8e762-49a7-4199-bf5e-5b80e44028da" providerId="ADAL" clId="{726E7983-2DA9-4E1E-BB63-EDBF36F17B54}" dt="2023-02-16T11:07:33.494" v="2714" actId="1076"/>
          <ac:spMkLst>
            <pc:docMk/>
            <pc:sldMk cId="258882068" sldId="385"/>
            <ac:spMk id="6" creationId="{1FF9930D-1C52-B439-8D11-2AAE29689251}"/>
          </ac:spMkLst>
        </pc:spChg>
        <pc:graphicFrameChg chg="add del mod modGraphic">
          <ac:chgData name="Anne Selby" userId="6db8e762-49a7-4199-bf5e-5b80e44028da" providerId="ADAL" clId="{726E7983-2DA9-4E1E-BB63-EDBF36F17B54}" dt="2023-02-16T11:21:59.108" v="2915" actId="2710"/>
          <ac:graphicFrameMkLst>
            <pc:docMk/>
            <pc:sldMk cId="258882068" sldId="385"/>
            <ac:graphicFrameMk id="8" creationId="{8C249C2B-09C2-4E9F-D965-0E22A1FB87B0}"/>
          </ac:graphicFrameMkLst>
        </pc:graphicFrameChg>
        <pc:picChg chg="add del mod">
          <ac:chgData name="Anne Selby" userId="6db8e762-49a7-4199-bf5e-5b80e44028da" providerId="ADAL" clId="{726E7983-2DA9-4E1E-BB63-EDBF36F17B54}" dt="2023-02-16T11:07:33.131" v="2712" actId="478"/>
          <ac:picMkLst>
            <pc:docMk/>
            <pc:sldMk cId="258882068" sldId="385"/>
            <ac:picMk id="7" creationId="{9FEAC6B0-849D-80E4-C2E5-BF9F668FD908}"/>
          </ac:picMkLst>
        </pc:picChg>
      </pc:sldChg>
      <pc:sldChg chg="add del">
        <pc:chgData name="Anne Selby" userId="6db8e762-49a7-4199-bf5e-5b80e44028da" providerId="ADAL" clId="{726E7983-2DA9-4E1E-BB63-EDBF36F17B54}" dt="2023-02-16T11:08:50.238" v="2749" actId="2696"/>
        <pc:sldMkLst>
          <pc:docMk/>
          <pc:sldMk cId="81799241" sldId="386"/>
        </pc:sldMkLst>
      </pc:sldChg>
      <pc:sldChg chg="modSp del mod ord modShow">
        <pc:chgData name="Anne Selby" userId="6db8e762-49a7-4199-bf5e-5b80e44028da" providerId="ADAL" clId="{726E7983-2DA9-4E1E-BB63-EDBF36F17B54}" dt="2023-02-16T09:32:07.802" v="1960" actId="2696"/>
        <pc:sldMkLst>
          <pc:docMk/>
          <pc:sldMk cId="1958948268" sldId="386"/>
        </pc:sldMkLst>
        <pc:picChg chg="mod">
          <ac:chgData name="Anne Selby" userId="6db8e762-49a7-4199-bf5e-5b80e44028da" providerId="ADAL" clId="{726E7983-2DA9-4E1E-BB63-EDBF36F17B54}" dt="2023-02-16T08:03:56.079" v="1733" actId="1076"/>
          <ac:picMkLst>
            <pc:docMk/>
            <pc:sldMk cId="1958948268" sldId="386"/>
            <ac:picMk id="13" creationId="{DF8B9A67-812D-EFB3-BD52-1594F92AFEE0}"/>
          </ac:picMkLst>
        </pc:picChg>
      </pc:sldChg>
      <pc:sldChg chg="modSp mod">
        <pc:chgData name="Anne Selby" userId="6db8e762-49a7-4199-bf5e-5b80e44028da" providerId="ADAL" clId="{726E7983-2DA9-4E1E-BB63-EDBF36F17B54}" dt="2023-02-17T08:29:39.579" v="2963" actId="207"/>
        <pc:sldMkLst>
          <pc:docMk/>
          <pc:sldMk cId="2178799349" sldId="386"/>
        </pc:sldMkLst>
        <pc:spChg chg="mod">
          <ac:chgData name="Anne Selby" userId="6db8e762-49a7-4199-bf5e-5b80e44028da" providerId="ADAL" clId="{726E7983-2DA9-4E1E-BB63-EDBF36F17B54}" dt="2023-02-17T08:29:39.579" v="2963" actId="207"/>
          <ac:spMkLst>
            <pc:docMk/>
            <pc:sldMk cId="2178799349" sldId="386"/>
            <ac:spMk id="17" creationId="{6C8D720C-CF50-84E4-9D22-08AD713A8D09}"/>
          </ac:spMkLst>
        </pc:spChg>
      </pc:sldChg>
      <pc:sldChg chg="modSp add del mod ord modShow">
        <pc:chgData name="Anne Selby" userId="6db8e762-49a7-4199-bf5e-5b80e44028da" providerId="ADAL" clId="{726E7983-2DA9-4E1E-BB63-EDBF36F17B54}" dt="2023-02-16T10:42:54.566" v="2663" actId="2696"/>
        <pc:sldMkLst>
          <pc:docMk/>
          <pc:sldMk cId="2201772709" sldId="386"/>
        </pc:sldMkLst>
        <pc:spChg chg="mod">
          <ac:chgData name="Anne Selby" userId="6db8e762-49a7-4199-bf5e-5b80e44028da" providerId="ADAL" clId="{726E7983-2DA9-4E1E-BB63-EDBF36F17B54}" dt="2023-02-16T10:41:02.242" v="2654" actId="20577"/>
          <ac:spMkLst>
            <pc:docMk/>
            <pc:sldMk cId="2201772709" sldId="386"/>
            <ac:spMk id="2" creationId="{FCEB445B-6FBE-5966-DDF7-894E0408FAAD}"/>
          </ac:spMkLst>
        </pc:spChg>
        <pc:spChg chg="mod">
          <ac:chgData name="Anne Selby" userId="6db8e762-49a7-4199-bf5e-5b80e44028da" providerId="ADAL" clId="{726E7983-2DA9-4E1E-BB63-EDBF36F17B54}" dt="2023-02-16T10:39:02.486" v="2517" actId="1076"/>
          <ac:spMkLst>
            <pc:docMk/>
            <pc:sldMk cId="2201772709" sldId="386"/>
            <ac:spMk id="3" creationId="{72A3ECDC-0A2C-3E37-8F67-08B128380030}"/>
          </ac:spMkLst>
        </pc:spChg>
        <pc:spChg chg="mod">
          <ac:chgData name="Anne Selby" userId="6db8e762-49a7-4199-bf5e-5b80e44028da" providerId="ADAL" clId="{726E7983-2DA9-4E1E-BB63-EDBF36F17B54}" dt="2023-02-16T10:39:42.965" v="2526" actId="20577"/>
          <ac:spMkLst>
            <pc:docMk/>
            <pc:sldMk cId="2201772709" sldId="386"/>
            <ac:spMk id="8" creationId="{E873F1C2-3D16-9248-154E-27EDCB19E74B}"/>
          </ac:spMkLst>
        </pc:spChg>
      </pc:sldChg>
      <pc:sldChg chg="addSp delSp modSp add del mod">
        <pc:chgData name="Anne Selby" userId="6db8e762-49a7-4199-bf5e-5b80e44028da" providerId="ADAL" clId="{726E7983-2DA9-4E1E-BB63-EDBF36F17B54}" dt="2023-02-16T11:19:24.138" v="2893" actId="2696"/>
        <pc:sldMkLst>
          <pc:docMk/>
          <pc:sldMk cId="3567143527" sldId="386"/>
        </pc:sldMkLst>
        <pc:spChg chg="del mod">
          <ac:chgData name="Anne Selby" userId="6db8e762-49a7-4199-bf5e-5b80e44028da" providerId="ADAL" clId="{726E7983-2DA9-4E1E-BB63-EDBF36F17B54}" dt="2023-02-16T11:19:03.500" v="2890" actId="478"/>
          <ac:spMkLst>
            <pc:docMk/>
            <pc:sldMk cId="3567143527" sldId="386"/>
            <ac:spMk id="2" creationId="{D143D2CA-498E-4726-A85A-FE61CCEDEE26}"/>
          </ac:spMkLst>
        </pc:spChg>
        <pc:spChg chg="del">
          <ac:chgData name="Anne Selby" userId="6db8e762-49a7-4199-bf5e-5b80e44028da" providerId="ADAL" clId="{726E7983-2DA9-4E1E-BB63-EDBF36F17B54}" dt="2023-02-16T11:09:03.383" v="2753" actId="478"/>
          <ac:spMkLst>
            <pc:docMk/>
            <pc:sldMk cId="3567143527" sldId="386"/>
            <ac:spMk id="3" creationId="{EC4A2383-A554-1769-9B54-7F23A3483E31}"/>
          </ac:spMkLst>
        </pc:spChg>
        <pc:spChg chg="del mod">
          <ac:chgData name="Anne Selby" userId="6db8e762-49a7-4199-bf5e-5b80e44028da" providerId="ADAL" clId="{726E7983-2DA9-4E1E-BB63-EDBF36F17B54}" dt="2023-02-16T11:09:01.804" v="2752" actId="478"/>
          <ac:spMkLst>
            <pc:docMk/>
            <pc:sldMk cId="3567143527" sldId="386"/>
            <ac:spMk id="7" creationId="{62472B2C-7F2F-3806-A479-BE49C66B148C}"/>
          </ac:spMkLst>
        </pc:spChg>
        <pc:spChg chg="add del mod">
          <ac:chgData name="Anne Selby" userId="6db8e762-49a7-4199-bf5e-5b80e44028da" providerId="ADAL" clId="{726E7983-2DA9-4E1E-BB63-EDBF36F17B54}" dt="2023-02-16T11:14:19.740" v="2795"/>
          <ac:spMkLst>
            <pc:docMk/>
            <pc:sldMk cId="3567143527" sldId="386"/>
            <ac:spMk id="8" creationId="{F5303373-E4C5-C57B-1CC5-0DD0CDD14DAC}"/>
          </ac:spMkLst>
        </pc:spChg>
        <pc:spChg chg="add del mod">
          <ac:chgData name="Anne Selby" userId="6db8e762-49a7-4199-bf5e-5b80e44028da" providerId="ADAL" clId="{726E7983-2DA9-4E1E-BB63-EDBF36F17B54}" dt="2023-02-16T11:17:11.851" v="2853" actId="478"/>
          <ac:spMkLst>
            <pc:docMk/>
            <pc:sldMk cId="3567143527" sldId="386"/>
            <ac:spMk id="9" creationId="{E9EEF87D-F46F-A381-2CB9-FD9FDE2469B1}"/>
          </ac:spMkLst>
        </pc:spChg>
        <pc:spChg chg="add del mod">
          <ac:chgData name="Anne Selby" userId="6db8e762-49a7-4199-bf5e-5b80e44028da" providerId="ADAL" clId="{726E7983-2DA9-4E1E-BB63-EDBF36F17B54}" dt="2023-02-16T11:19:07.273" v="2891" actId="478"/>
          <ac:spMkLst>
            <pc:docMk/>
            <pc:sldMk cId="3567143527" sldId="386"/>
            <ac:spMk id="12" creationId="{C14FCAFE-A1CE-622C-939D-D561E92E305C}"/>
          </ac:spMkLst>
        </pc:spChg>
        <pc:graphicFrameChg chg="add mod modGraphic">
          <ac:chgData name="Anne Selby" userId="6db8e762-49a7-4199-bf5e-5b80e44028da" providerId="ADAL" clId="{726E7983-2DA9-4E1E-BB63-EDBF36F17B54}" dt="2023-02-16T11:19:13.484" v="2892" actId="1076"/>
          <ac:graphicFrameMkLst>
            <pc:docMk/>
            <pc:sldMk cId="3567143527" sldId="386"/>
            <ac:graphicFrameMk id="6" creationId="{224BB766-F263-97DC-52EF-03D3FBB77272}"/>
          </ac:graphicFrameMkLst>
        </pc:graphicFrameChg>
        <pc:graphicFrameChg chg="add del mod modGraphic">
          <ac:chgData name="Anne Selby" userId="6db8e762-49a7-4199-bf5e-5b80e44028da" providerId="ADAL" clId="{726E7983-2DA9-4E1E-BB63-EDBF36F17B54}" dt="2023-02-16T11:15:58.627" v="2806" actId="478"/>
          <ac:graphicFrameMkLst>
            <pc:docMk/>
            <pc:sldMk cId="3567143527" sldId="386"/>
            <ac:graphicFrameMk id="10" creationId="{0EBE10EE-7794-35D8-4EDB-E3FCDFC06716}"/>
          </ac:graphicFrameMkLst>
        </pc:graphicFrameChg>
      </pc:sldChg>
      <pc:sldChg chg="add del mod ord modShow">
        <pc:chgData name="Anne Selby" userId="6db8e762-49a7-4199-bf5e-5b80e44028da" providerId="ADAL" clId="{726E7983-2DA9-4E1E-BB63-EDBF36F17B54}" dt="2023-02-16T10:42:57.989" v="2664" actId="2696"/>
        <pc:sldMkLst>
          <pc:docMk/>
          <pc:sldMk cId="486692314" sldId="387"/>
        </pc:sldMkLst>
      </pc:sldChg>
      <pc:sldChg chg="delSp modSp mod">
        <pc:chgData name="Anne Selby" userId="6db8e762-49a7-4199-bf5e-5b80e44028da" providerId="ADAL" clId="{726E7983-2DA9-4E1E-BB63-EDBF36F17B54}" dt="2023-02-16T13:37:01.182" v="2922" actId="1076"/>
        <pc:sldMkLst>
          <pc:docMk/>
          <pc:sldMk cId="3550606047" sldId="387"/>
        </pc:sldMkLst>
        <pc:spChg chg="mod">
          <ac:chgData name="Anne Selby" userId="6db8e762-49a7-4199-bf5e-5b80e44028da" providerId="ADAL" clId="{726E7983-2DA9-4E1E-BB63-EDBF36F17B54}" dt="2023-02-16T13:37:01.182" v="2922" actId="1076"/>
          <ac:spMkLst>
            <pc:docMk/>
            <pc:sldMk cId="3550606047" sldId="387"/>
            <ac:spMk id="9" creationId="{EF264BF6-99BA-68CC-754B-13FB3AE92382}"/>
          </ac:spMkLst>
        </pc:spChg>
        <pc:graphicFrameChg chg="del mod">
          <ac:chgData name="Anne Selby" userId="6db8e762-49a7-4199-bf5e-5b80e44028da" providerId="ADAL" clId="{726E7983-2DA9-4E1E-BB63-EDBF36F17B54}" dt="2023-02-16T13:36:56.969" v="2921" actId="478"/>
          <ac:graphicFrameMkLst>
            <pc:docMk/>
            <pc:sldMk cId="3550606047" sldId="387"/>
            <ac:graphicFrameMk id="11" creationId="{B2FDE08D-B90D-93D2-8C1C-7B3161CEACED}"/>
          </ac:graphicFrameMkLst>
        </pc:graphicFrameChg>
      </pc:sldChg>
      <pc:sldChg chg="add del">
        <pc:chgData name="Anne Selby" userId="6db8e762-49a7-4199-bf5e-5b80e44028da" providerId="ADAL" clId="{726E7983-2DA9-4E1E-BB63-EDBF36F17B54}" dt="2023-02-16T07:42:34.950" v="1711" actId="2696"/>
        <pc:sldMkLst>
          <pc:docMk/>
          <pc:sldMk cId="4102470846" sldId="387"/>
        </pc:sldMkLst>
      </pc:sldChg>
    </pc:docChg>
  </pc:docChgLst>
  <pc:docChgLst>
    <pc:chgData name="Sophie Scheuble" userId="S::sophie.scheuble@violence-prevention-network.de::3ba530d5-e845-4da6-86c1-e09553cbb005" providerId="AD" clId="Web-{C4AC7432-87C1-4610-BF71-4D78995E60F4}"/>
    <pc:docChg chg="mod modSld">
      <pc:chgData name="Sophie Scheuble" userId="S::sophie.scheuble@violence-prevention-network.de::3ba530d5-e845-4da6-86c1-e09553cbb005" providerId="AD" clId="Web-{C4AC7432-87C1-4610-BF71-4D78995E60F4}" dt="2023-02-16T16:12:34.988" v="4"/>
      <pc:docMkLst>
        <pc:docMk/>
      </pc:docMkLst>
      <pc:sldChg chg="addCm">
        <pc:chgData name="Sophie Scheuble" userId="S::sophie.scheuble@violence-prevention-network.de::3ba530d5-e845-4da6-86c1-e09553cbb005" providerId="AD" clId="Web-{C4AC7432-87C1-4610-BF71-4D78995E60F4}" dt="2023-02-16T16:10:33.487" v="3"/>
        <pc:sldMkLst>
          <pc:docMk/>
          <pc:sldMk cId="3468883111" sldId="3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phie Scheuble" userId="S::sophie.scheuble@violence-prevention-network.de::3ba530d5-e845-4da6-86c1-e09553cbb005" providerId="AD" clId="Web-{C4AC7432-87C1-4610-BF71-4D78995E60F4}" dt="2023-02-16T16:10:33.487" v="3"/>
              <pc2:cmMkLst xmlns:pc2="http://schemas.microsoft.com/office/powerpoint/2019/9/main/command">
                <pc:docMk/>
                <pc:sldMk cId="3468883111" sldId="372"/>
                <pc2:cmMk id="{5D1E357F-0C25-4C6C-89B5-8F2BC71D3E6E}"/>
              </pc2:cmMkLst>
            </pc226:cmChg>
          </p:ext>
        </pc:extLst>
      </pc:sldChg>
      <pc:sldChg chg="modSp addCm">
        <pc:chgData name="Sophie Scheuble" userId="S::sophie.scheuble@violence-prevention-network.de::3ba530d5-e845-4da6-86c1-e09553cbb005" providerId="AD" clId="Web-{C4AC7432-87C1-4610-BF71-4D78995E60F4}" dt="2023-02-16T16:12:34.988" v="4"/>
        <pc:sldMkLst>
          <pc:docMk/>
          <pc:sldMk cId="1236178646" sldId="382"/>
        </pc:sldMkLst>
        <pc:spChg chg="mod">
          <ac:chgData name="Sophie Scheuble" userId="S::sophie.scheuble@violence-prevention-network.de::3ba530d5-e845-4da6-86c1-e09553cbb005" providerId="AD" clId="Web-{C4AC7432-87C1-4610-BF71-4D78995E60F4}" dt="2023-02-16T16:03:42.919" v="1" actId="20577"/>
          <ac:spMkLst>
            <pc:docMk/>
            <pc:sldMk cId="1236178646" sldId="382"/>
            <ac:spMk id="9" creationId="{DB978321-DE3C-506A-938D-7AFD76A925D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phie Scheuble" userId="S::sophie.scheuble@violence-prevention-network.de::3ba530d5-e845-4da6-86c1-e09553cbb005" providerId="AD" clId="Web-{C4AC7432-87C1-4610-BF71-4D78995E60F4}" dt="2023-02-16T16:12:34.988" v="4"/>
              <pc2:cmMkLst xmlns:pc2="http://schemas.microsoft.com/office/powerpoint/2019/9/main/command">
                <pc:docMk/>
                <pc:sldMk cId="1236178646" sldId="382"/>
                <pc2:cmMk id="{20B7707D-72D2-46C5-AFBB-138CFD5F4DC9}"/>
              </pc2:cmMkLst>
            </pc226:cmChg>
          </p:ext>
        </pc:extLst>
      </pc:sldChg>
    </pc:docChg>
  </pc:docChgLst>
  <pc:docChgLst>
    <pc:chgData name="Vivienne Ohlenforst" userId="S::vivienne.ohlenforst_modus-zad.de#ext#@violencepreventionnetx.onmicrosoft.com::bea1ed21-3cb9-4ae1-917b-6ee1a9022d6d" providerId="AD" clId="Web-{F1195593-4E8B-4FB4-A89F-F2263BFF564E}"/>
    <pc:docChg chg="modSld">
      <pc:chgData name="Vivienne Ohlenforst" userId="S::vivienne.ohlenforst_modus-zad.de#ext#@violencepreventionnetx.onmicrosoft.com::bea1ed21-3cb9-4ae1-917b-6ee1a9022d6d" providerId="AD" clId="Web-{F1195593-4E8B-4FB4-A89F-F2263BFF564E}" dt="2023-08-14T13:46:34.219" v="107" actId="20577"/>
      <pc:docMkLst>
        <pc:docMk/>
      </pc:docMkLst>
      <pc:sldChg chg="modNotes">
        <pc:chgData name="Vivienne Ohlenforst" userId="S::vivienne.ohlenforst_modus-zad.de#ext#@violencepreventionnetx.onmicrosoft.com::bea1ed21-3cb9-4ae1-917b-6ee1a9022d6d" providerId="AD" clId="Web-{F1195593-4E8B-4FB4-A89F-F2263BFF564E}" dt="2023-08-14T13:32:42.916" v="0"/>
        <pc:sldMkLst>
          <pc:docMk/>
          <pc:sldMk cId="5896589" sldId="256"/>
        </pc:sldMkLst>
      </pc:sldChg>
      <pc:sldChg chg="delCm">
        <pc:chgData name="Vivienne Ohlenforst" userId="S::vivienne.ohlenforst_modus-zad.de#ext#@violencepreventionnetx.onmicrosoft.com::bea1ed21-3cb9-4ae1-917b-6ee1a9022d6d" providerId="AD" clId="Web-{F1195593-4E8B-4FB4-A89F-F2263BFF564E}" dt="2023-08-14T13:37:12.559" v="7"/>
        <pc:sldMkLst>
          <pc:docMk/>
          <pc:sldMk cId="698368671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_modus-zad.de#ext#@violencepreventionnetx.onmicrosoft.com::bea1ed21-3cb9-4ae1-917b-6ee1a9022d6d" providerId="AD" clId="Web-{F1195593-4E8B-4FB4-A89F-F2263BFF564E}" dt="2023-08-14T13:37:12.559" v="7"/>
              <pc2:cmMkLst xmlns:pc2="http://schemas.microsoft.com/office/powerpoint/2019/9/main/command">
                <pc:docMk/>
                <pc:sldMk cId="698368671" sldId="262"/>
                <pc2:cmMk id="{98952FBB-E8D8-4F9C-8EE5-DA01E22F78DA}"/>
              </pc2:cmMkLst>
            </pc226:cmChg>
          </p:ext>
        </pc:extLst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0:07.654" v="12" actId="20577"/>
        <pc:sldMkLst>
          <pc:docMk/>
          <pc:sldMk cId="2728782968" sldId="283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0:07.654" v="12" actId="20577"/>
          <ac:spMkLst>
            <pc:docMk/>
            <pc:sldMk cId="2728782968" sldId="283"/>
            <ac:spMk id="5" creationId="{B8C6B2A5-C603-FC9E-2802-7146319D7D90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1:15.498" v="39" actId="20577"/>
        <pc:sldMkLst>
          <pc:docMk/>
          <pc:sldMk cId="2395102576" sldId="292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1:15.498" v="39" actId="20577"/>
          <ac:spMkLst>
            <pc:docMk/>
            <pc:sldMk cId="2395102576" sldId="292"/>
            <ac:spMk id="10" creationId="{08D3278F-2878-9F8A-5028-CE1E603DA87C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1:24.592" v="42" actId="20577"/>
        <pc:sldMkLst>
          <pc:docMk/>
          <pc:sldMk cId="4095866431" sldId="293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1:24.592" v="42" actId="20577"/>
          <ac:spMkLst>
            <pc:docMk/>
            <pc:sldMk cId="4095866431" sldId="293"/>
            <ac:spMk id="10" creationId="{F1D49B61-8AF6-8774-76EA-D98C29C4BFBB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1:31.654" v="45" actId="20577"/>
        <pc:sldMkLst>
          <pc:docMk/>
          <pc:sldMk cId="4294266815" sldId="294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1:31.654" v="45" actId="20577"/>
          <ac:spMkLst>
            <pc:docMk/>
            <pc:sldMk cId="4294266815" sldId="294"/>
            <ac:spMk id="10" creationId="{94945DA6-331B-C836-3A7E-5F825878729F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1:51.811" v="56" actId="20577"/>
        <pc:sldMkLst>
          <pc:docMk/>
          <pc:sldMk cId="3100857316" sldId="297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1:51.811" v="56" actId="20577"/>
          <ac:spMkLst>
            <pc:docMk/>
            <pc:sldMk cId="3100857316" sldId="297"/>
            <ac:spMk id="11" creationId="{4F99EDDF-EF9F-AF7F-3846-0FB012A0F7EA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1:57.811" v="59" actId="20577"/>
        <pc:sldMkLst>
          <pc:docMk/>
          <pc:sldMk cId="1390938019" sldId="298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1:57.811" v="59" actId="20577"/>
          <ac:spMkLst>
            <pc:docMk/>
            <pc:sldMk cId="1390938019" sldId="298"/>
            <ac:spMk id="10" creationId="{77036807-A750-FD66-CC0F-DC996E946C28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2:11.717" v="65" actId="20577"/>
        <pc:sldMkLst>
          <pc:docMk/>
          <pc:sldMk cId="1029674915" sldId="300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2:11.717" v="65" actId="20577"/>
          <ac:spMkLst>
            <pc:docMk/>
            <pc:sldMk cId="1029674915" sldId="300"/>
            <ac:spMk id="10" creationId="{09B63C0B-7103-4821-7283-BF80F489ADEA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2:18.639" v="68" actId="20577"/>
        <pc:sldMkLst>
          <pc:docMk/>
          <pc:sldMk cId="2932167062" sldId="301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2:18.639" v="68" actId="20577"/>
          <ac:spMkLst>
            <pc:docMk/>
            <pc:sldMk cId="2932167062" sldId="301"/>
            <ac:spMk id="11" creationId="{4EEF7E29-2390-FC37-38B3-6780F949F71C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2:44.811" v="71" actId="20577"/>
        <pc:sldMkLst>
          <pc:docMk/>
          <pc:sldMk cId="3377936558" sldId="304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2:44.811" v="71" actId="20577"/>
          <ac:spMkLst>
            <pc:docMk/>
            <pc:sldMk cId="3377936558" sldId="304"/>
            <ac:spMk id="11" creationId="{2B701C5C-FC39-4C00-A75C-2A43A813B10E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2:54.139" v="74" actId="20577"/>
        <pc:sldMkLst>
          <pc:docMk/>
          <pc:sldMk cId="2171447207" sldId="306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2:54.139" v="74" actId="20577"/>
          <ac:spMkLst>
            <pc:docMk/>
            <pc:sldMk cId="2171447207" sldId="306"/>
            <ac:spMk id="11" creationId="{73618448-6DB1-B1D1-ADAE-EA401E9ACACC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3:20.140" v="77" actId="20577"/>
        <pc:sldMkLst>
          <pc:docMk/>
          <pc:sldMk cId="3211353826" sldId="307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3:20.140" v="77" actId="20577"/>
          <ac:spMkLst>
            <pc:docMk/>
            <pc:sldMk cId="3211353826" sldId="307"/>
            <ac:spMk id="11" creationId="{362F49FB-7755-71CE-7891-024622151879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4:17.984" v="80" actId="20577"/>
        <pc:sldMkLst>
          <pc:docMk/>
          <pc:sldMk cId="171761034" sldId="308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4:17.984" v="80" actId="20577"/>
          <ac:spMkLst>
            <pc:docMk/>
            <pc:sldMk cId="171761034" sldId="308"/>
            <ac:spMk id="11" creationId="{069ED55C-64E3-59EC-38AE-FE0B794F77E0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5:00.406" v="89" actId="20577"/>
        <pc:sldMkLst>
          <pc:docMk/>
          <pc:sldMk cId="2439346331" sldId="310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5:00.406" v="89" actId="20577"/>
          <ac:spMkLst>
            <pc:docMk/>
            <pc:sldMk cId="2439346331" sldId="310"/>
            <ac:spMk id="11" creationId="{D77CE6EB-E40A-5D9E-2A69-8E3D57490988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4:52.047" v="86" actId="20577"/>
        <pc:sldMkLst>
          <pc:docMk/>
          <pc:sldMk cId="2027527389" sldId="311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4:52.047" v="86" actId="20577"/>
          <ac:spMkLst>
            <pc:docMk/>
            <pc:sldMk cId="2027527389" sldId="311"/>
            <ac:spMk id="10" creationId="{F87DBAE8-F43F-6A04-E1A0-67862E1C613C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5:12.312" v="92" actId="20577"/>
        <pc:sldMkLst>
          <pc:docMk/>
          <pc:sldMk cId="4138589759" sldId="312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5:12.312" v="92" actId="20577"/>
          <ac:spMkLst>
            <pc:docMk/>
            <pc:sldMk cId="4138589759" sldId="312"/>
            <ac:spMk id="11" creationId="{123DE17C-11BE-5A75-59F0-CC738F84974A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5:31.437" v="98" actId="20577"/>
        <pc:sldMkLst>
          <pc:docMk/>
          <pc:sldMk cId="4005543026" sldId="313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5:31.437" v="98" actId="20577"/>
          <ac:spMkLst>
            <pc:docMk/>
            <pc:sldMk cId="4005543026" sldId="313"/>
            <ac:spMk id="11" creationId="{5C449834-C8BD-5AB6-3841-9AA39867C4E1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5:23.078" v="95" actId="20577"/>
        <pc:sldMkLst>
          <pc:docMk/>
          <pc:sldMk cId="3494069328" sldId="314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5:23.078" v="95" actId="20577"/>
          <ac:spMkLst>
            <pc:docMk/>
            <pc:sldMk cId="3494069328" sldId="314"/>
            <ac:spMk id="11" creationId="{B686AFFF-F4AD-1BD1-352F-4140AA276D96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5:45.531" v="101" actId="20577"/>
        <pc:sldMkLst>
          <pc:docMk/>
          <pc:sldMk cId="2846193497" sldId="315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5:45.531" v="101" actId="20577"/>
          <ac:spMkLst>
            <pc:docMk/>
            <pc:sldMk cId="2846193497" sldId="315"/>
            <ac:spMk id="11" creationId="{179E9C20-7676-5073-C16D-1BE2D794C47B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6:13.282" v="104" actId="20577"/>
        <pc:sldMkLst>
          <pc:docMk/>
          <pc:sldMk cId="2332846932" sldId="316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6:13.282" v="104" actId="20577"/>
          <ac:spMkLst>
            <pc:docMk/>
            <pc:sldMk cId="2332846932" sldId="316"/>
            <ac:spMk id="11" creationId="{E8858BBF-51EB-C806-B05A-8AEFA9758416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0:17.482" v="20" actId="20577"/>
        <pc:sldMkLst>
          <pc:docMk/>
          <pc:sldMk cId="3042419354" sldId="333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0:17.482" v="20" actId="20577"/>
          <ac:spMkLst>
            <pc:docMk/>
            <pc:sldMk cId="3042419354" sldId="333"/>
            <ac:spMk id="10" creationId="{012203A8-C693-0E90-D79D-EFC90E782A9E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0:50.467" v="25" actId="20577"/>
        <pc:sldMkLst>
          <pc:docMk/>
          <pc:sldMk cId="1146925228" sldId="334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0:50.467" v="25" actId="20577"/>
          <ac:spMkLst>
            <pc:docMk/>
            <pc:sldMk cId="1146925228" sldId="334"/>
            <ac:spMk id="13" creationId="{1C153464-C5AD-2FEA-F60C-28B7E2211845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0:58.795" v="34" actId="20577"/>
        <pc:sldMkLst>
          <pc:docMk/>
          <pc:sldMk cId="685530461" sldId="335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0:58.795" v="34" actId="20577"/>
          <ac:spMkLst>
            <pc:docMk/>
            <pc:sldMk cId="685530461" sldId="335"/>
            <ac:spMk id="13" creationId="{FB7DB581-71A0-CDF5-EA2A-418CFE5BD04C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1:10.170" v="37" actId="20577"/>
        <pc:sldMkLst>
          <pc:docMk/>
          <pc:sldMk cId="1589085463" sldId="336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1:10.170" v="37" actId="20577"/>
          <ac:spMkLst>
            <pc:docMk/>
            <pc:sldMk cId="1589085463" sldId="336"/>
            <ac:spMk id="13" creationId="{09FA61B2-07FB-1ADA-2356-0B2E822FDFE1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1:39.998" v="50" actId="20577"/>
        <pc:sldMkLst>
          <pc:docMk/>
          <pc:sldMk cId="1955526401" sldId="337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1:39.998" v="50" actId="20577"/>
          <ac:spMkLst>
            <pc:docMk/>
            <pc:sldMk cId="1955526401" sldId="337"/>
            <ac:spMk id="11" creationId="{1D4FCF33-6CC7-0AD6-E78C-A2E017AE2FDA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2:04.686" v="62" actId="20577"/>
        <pc:sldMkLst>
          <pc:docMk/>
          <pc:sldMk cId="547716748" sldId="338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2:04.686" v="62" actId="20577"/>
          <ac:spMkLst>
            <pc:docMk/>
            <pc:sldMk cId="547716748" sldId="338"/>
            <ac:spMk id="11" creationId="{0747F415-197E-6EC8-4F3B-6A86A95673A6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6:34.219" v="107" actId="20577"/>
        <pc:sldMkLst>
          <pc:docMk/>
          <pc:sldMk cId="1210701597" sldId="339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6:34.219" v="107" actId="20577"/>
          <ac:spMkLst>
            <pc:docMk/>
            <pc:sldMk cId="1210701597" sldId="339"/>
            <ac:spMk id="11" creationId="{2227D8CA-5D82-88F4-17E6-55AD0B724481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1:36.842" v="48" actId="20577"/>
        <pc:sldMkLst>
          <pc:docMk/>
          <pc:sldMk cId="683964092" sldId="340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1:36.842" v="48" actId="20577"/>
          <ac:spMkLst>
            <pc:docMk/>
            <pc:sldMk cId="683964092" sldId="340"/>
            <ac:spMk id="10" creationId="{94945DA6-331B-C836-3A7E-5F825878729F}"/>
          </ac:spMkLst>
        </pc:spChg>
      </pc:sldChg>
      <pc:sldChg chg="modSp delCm">
        <pc:chgData name="Vivienne Ohlenforst" userId="S::vivienne.ohlenforst_modus-zad.de#ext#@violencepreventionnetx.onmicrosoft.com::bea1ed21-3cb9-4ae1-917b-6ee1a9022d6d" providerId="AD" clId="Web-{F1195593-4E8B-4FB4-A89F-F2263BFF564E}" dt="2023-08-14T13:35:10.480" v="6" actId="20577"/>
        <pc:sldMkLst>
          <pc:docMk/>
          <pc:sldMk cId="3468883111" sldId="372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35:10.480" v="6" actId="20577"/>
          <ac:spMkLst>
            <pc:docMk/>
            <pc:sldMk cId="3468883111" sldId="372"/>
            <ac:spMk id="18" creationId="{5A6234B8-8F75-5C10-53D4-24FC9B4550F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_modus-zad.de#ext#@violencepreventionnetx.onmicrosoft.com::bea1ed21-3cb9-4ae1-917b-6ee1a9022d6d" providerId="AD" clId="Web-{F1195593-4E8B-4FB4-A89F-F2263BFF564E}" dt="2023-08-14T13:34:54.479" v="3"/>
              <pc2:cmMkLst xmlns:pc2="http://schemas.microsoft.com/office/powerpoint/2019/9/main/command">
                <pc:docMk/>
                <pc:sldMk cId="3468883111" sldId="372"/>
                <pc2:cmMk id="{5D1E357F-0C25-4C6C-89B5-8F2BC71D3E6E}"/>
              </pc2:cmMkLst>
            </pc226:cmChg>
          </p:ext>
        </pc:extLst>
      </pc:sldChg>
      <pc:sldChg chg="modNotes">
        <pc:chgData name="Vivienne Ohlenforst" userId="S::vivienne.ohlenforst_modus-zad.de#ext#@violencepreventionnetx.onmicrosoft.com::bea1ed21-3cb9-4ae1-917b-6ee1a9022d6d" providerId="AD" clId="Web-{F1195593-4E8B-4FB4-A89F-F2263BFF564E}" dt="2023-08-14T13:33:57.120" v="2"/>
        <pc:sldMkLst>
          <pc:docMk/>
          <pc:sldMk cId="2178799349" sldId="386"/>
        </pc:sldMkLst>
      </pc:sldChg>
      <pc:sldChg chg="modSp">
        <pc:chgData name="Vivienne Ohlenforst" userId="S::vivienne.ohlenforst_modus-zad.de#ext#@violencepreventionnetx.onmicrosoft.com::bea1ed21-3cb9-4ae1-917b-6ee1a9022d6d" providerId="AD" clId="Web-{F1195593-4E8B-4FB4-A89F-F2263BFF564E}" dt="2023-08-14T13:44:41.968" v="83" actId="20577"/>
        <pc:sldMkLst>
          <pc:docMk/>
          <pc:sldMk cId="4223509961" sldId="389"/>
        </pc:sldMkLst>
        <pc:spChg chg="mod">
          <ac:chgData name="Vivienne Ohlenforst" userId="S::vivienne.ohlenforst_modus-zad.de#ext#@violencepreventionnetx.onmicrosoft.com::bea1ed21-3cb9-4ae1-917b-6ee1a9022d6d" providerId="AD" clId="Web-{F1195593-4E8B-4FB4-A89F-F2263BFF564E}" dt="2023-08-14T13:44:41.968" v="83" actId="20577"/>
          <ac:spMkLst>
            <pc:docMk/>
            <pc:sldMk cId="4223509961" sldId="389"/>
            <ac:spMk id="11" creationId="{069ED55C-64E3-59EC-38AE-FE0B794F77E0}"/>
          </ac:spMkLst>
        </pc:spChg>
      </pc:sldChg>
    </pc:docChg>
  </pc:docChgLst>
  <pc:docChgLst>
    <pc:chgData name="Vivienne Ohlenforst" userId="S::vivienne.ohlenforst@violence-prevention-network.de::11d4ca12-03c3-427e-8e33-479fb58585df" providerId="AD" clId="Web-{79EF30D0-9531-45E4-B485-97F06E1FDCBB}"/>
    <pc:docChg chg="addSld modSld">
      <pc:chgData name="Vivienne Ohlenforst" userId="S::vivienne.ohlenforst@violence-prevention-network.de::11d4ca12-03c3-427e-8e33-479fb58585df" providerId="AD" clId="Web-{79EF30D0-9531-45E4-B485-97F06E1FDCBB}" dt="2023-02-15T11:21:53.842" v="1292"/>
      <pc:docMkLst>
        <pc:docMk/>
      </pc:docMkLst>
      <pc:sldChg chg="modSp">
        <pc:chgData name="Vivienne Ohlenforst" userId="S::vivienne.ohlenforst@violence-prevention-network.de::11d4ca12-03c3-427e-8e33-479fb58585df" providerId="AD" clId="Web-{79EF30D0-9531-45E4-B485-97F06E1FDCBB}" dt="2023-02-15T09:58:45.576" v="46" actId="20577"/>
        <pc:sldMkLst>
          <pc:docMk/>
          <pc:sldMk cId="2223959205" sldId="260"/>
        </pc:sldMkLst>
        <pc:spChg chg="mod">
          <ac:chgData name="Vivienne Ohlenforst" userId="S::vivienne.ohlenforst@violence-prevention-network.de::11d4ca12-03c3-427e-8e33-479fb58585df" providerId="AD" clId="Web-{79EF30D0-9531-45E4-B485-97F06E1FDCBB}" dt="2023-02-15T09:58:45.576" v="46" actId="20577"/>
          <ac:spMkLst>
            <pc:docMk/>
            <pc:sldMk cId="2223959205" sldId="260"/>
            <ac:spMk id="10" creationId="{BA1CA058-8883-D972-083E-4CFDA42537E2}"/>
          </ac:spMkLst>
        </pc:spChg>
      </pc:sldChg>
      <pc:sldChg chg="addSp delSp modSp mod modShow modCm">
        <pc:chgData name="Vivienne Ohlenforst" userId="S::vivienne.ohlenforst@violence-prevention-network.de::11d4ca12-03c3-427e-8e33-479fb58585df" providerId="AD" clId="Web-{79EF30D0-9531-45E4-B485-97F06E1FDCBB}" dt="2023-02-15T11:19:47.156" v="1290" actId="14100"/>
        <pc:sldMkLst>
          <pc:docMk/>
          <pc:sldMk cId="486692314" sldId="281"/>
        </pc:sldMkLst>
        <pc:spChg chg="mod">
          <ac:chgData name="Vivienne Ohlenforst" userId="S::vivienne.ohlenforst@violence-prevention-network.de::11d4ca12-03c3-427e-8e33-479fb58585df" providerId="AD" clId="Web-{79EF30D0-9531-45E4-B485-97F06E1FDCBB}" dt="2023-02-15T10:38:24.140" v="662" actId="20577"/>
          <ac:spMkLst>
            <pc:docMk/>
            <pc:sldMk cId="486692314" sldId="281"/>
            <ac:spMk id="2" creationId="{D143D2CA-498E-4726-A85A-FE61CCEDEE26}"/>
          </ac:spMkLst>
        </pc:spChg>
        <pc:spChg chg="mod">
          <ac:chgData name="Vivienne Ohlenforst" userId="S::vivienne.ohlenforst@violence-prevention-network.de::11d4ca12-03c3-427e-8e33-479fb58585df" providerId="AD" clId="Web-{79EF30D0-9531-45E4-B485-97F06E1FDCBB}" dt="2023-02-15T10:39:27.780" v="675" actId="1076"/>
          <ac:spMkLst>
            <pc:docMk/>
            <pc:sldMk cId="486692314" sldId="281"/>
            <ac:spMk id="3" creationId="{83867C94-352A-72EB-B69A-F8F17691037F}"/>
          </ac:spMkLst>
        </pc:spChg>
        <pc:spChg chg="del mod">
          <ac:chgData name="Vivienne Ohlenforst" userId="S::vivienne.ohlenforst@violence-prevention-network.de::11d4ca12-03c3-427e-8e33-479fb58585df" providerId="AD" clId="Web-{79EF30D0-9531-45E4-B485-97F06E1FDCBB}" dt="2023-02-15T10:23:25.958" v="379"/>
          <ac:spMkLst>
            <pc:docMk/>
            <pc:sldMk cId="486692314" sldId="281"/>
            <ac:spMk id="6" creationId="{FBF0D964-7FD7-4D75-8C69-F0A2E40FB369}"/>
          </ac:spMkLst>
        </pc:spChg>
        <pc:spChg chg="mod">
          <ac:chgData name="Vivienne Ohlenforst" userId="S::vivienne.ohlenforst@violence-prevention-network.de::11d4ca12-03c3-427e-8e33-479fb58585df" providerId="AD" clId="Web-{79EF30D0-9531-45E4-B485-97F06E1FDCBB}" dt="2023-02-15T10:39:49.545" v="677" actId="20577"/>
          <ac:spMkLst>
            <pc:docMk/>
            <pc:sldMk cId="486692314" sldId="281"/>
            <ac:spMk id="10" creationId="{6022348F-E62E-D4A9-2E99-6B91985B3D5A}"/>
          </ac:spMkLst>
        </pc:spChg>
        <pc:spChg chg="mod">
          <ac:chgData name="Vivienne Ohlenforst" userId="S::vivienne.ohlenforst@violence-prevention-network.de::11d4ca12-03c3-427e-8e33-479fb58585df" providerId="AD" clId="Web-{79EF30D0-9531-45E4-B485-97F06E1FDCBB}" dt="2023-02-15T10:38:05.218" v="660" actId="1076"/>
          <ac:spMkLst>
            <pc:docMk/>
            <pc:sldMk cId="486692314" sldId="281"/>
            <ac:spMk id="12" creationId="{D9F838B4-735D-8199-DFBA-44DB9FBB9E74}"/>
          </ac:spMkLst>
        </pc:spChg>
        <pc:spChg chg="mod">
          <ac:chgData name="Vivienne Ohlenforst" userId="S::vivienne.ohlenforst@violence-prevention-network.de::11d4ca12-03c3-427e-8e33-479fb58585df" providerId="AD" clId="Web-{79EF30D0-9531-45E4-B485-97F06E1FDCBB}" dt="2023-02-15T10:39:39.217" v="676" actId="20577"/>
          <ac:spMkLst>
            <pc:docMk/>
            <pc:sldMk cId="486692314" sldId="281"/>
            <ac:spMk id="15" creationId="{15983436-C172-1FAE-D9AC-6657C6ED0F34}"/>
          </ac:spMkLst>
        </pc:spChg>
        <pc:spChg chg="add mod">
          <ac:chgData name="Vivienne Ohlenforst" userId="S::vivienne.ohlenforst@violence-prevention-network.de::11d4ca12-03c3-427e-8e33-479fb58585df" providerId="AD" clId="Web-{79EF30D0-9531-45E4-B485-97F06E1FDCBB}" dt="2023-02-15T11:19:47.156" v="1290" actId="14100"/>
          <ac:spMkLst>
            <pc:docMk/>
            <pc:sldMk cId="486692314" sldId="281"/>
            <ac:spMk id="16" creationId="{41BA9617-3C52-6F36-172D-80114A020BA8}"/>
          </ac:spMkLst>
        </pc:spChg>
        <pc:grpChg chg="mod">
          <ac:chgData name="Vivienne Ohlenforst" userId="S::vivienne.ohlenforst@violence-prevention-network.de::11d4ca12-03c3-427e-8e33-479fb58585df" providerId="AD" clId="Web-{79EF30D0-9531-45E4-B485-97F06E1FDCBB}" dt="2023-02-15T10:37:37.374" v="657" actId="1076"/>
          <ac:grpSpMkLst>
            <pc:docMk/>
            <pc:sldMk cId="486692314" sldId="281"/>
            <ac:grpSpMk id="7" creationId="{2A0E03A8-3C18-545B-A9C8-D16AE5132526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ivienne Ohlenforst" userId="S::vivienne.ohlenforst@violence-prevention-network.de::11d4ca12-03c3-427e-8e33-479fb58585df" providerId="AD" clId="Web-{79EF30D0-9531-45E4-B485-97F06E1FDCBB}" dt="2023-02-15T10:30:28.252" v="487"/>
              <pc2:cmMkLst xmlns:pc2="http://schemas.microsoft.com/office/powerpoint/2019/9/main/command">
                <pc:docMk/>
                <pc:sldMk cId="486692314" sldId="281"/>
                <pc2:cmMk id="{8B696880-E22D-448F-A480-9879B632A1B4}"/>
              </pc2:cmMkLst>
              <pc226:cmRplyChg chg="add">
                <pc226:chgData name="Vivienne Ohlenforst" userId="S::vivienne.ohlenforst@violence-prevention-network.de::11d4ca12-03c3-427e-8e33-479fb58585df" providerId="AD" clId="Web-{79EF30D0-9531-45E4-B485-97F06E1FDCBB}" dt="2023-02-15T10:30:28.252" v="487"/>
                <pc2:cmRplyMkLst xmlns:pc2="http://schemas.microsoft.com/office/powerpoint/2019/9/main/command">
                  <pc:docMk/>
                  <pc:sldMk cId="486692314" sldId="281"/>
                  <pc2:cmMk id="{8B696880-E22D-448F-A480-9879B632A1B4}"/>
                  <pc2:cmRplyMk id="{4AF3725B-8A69-43B1-8B64-65B736BC3CFB}"/>
                </pc2:cmRplyMkLst>
              </pc226:cmRplyChg>
            </pc226:cmChg>
          </p:ext>
        </pc:extLst>
      </pc:sldChg>
      <pc:sldChg chg="mod modShow">
        <pc:chgData name="Vivienne Ohlenforst" userId="S::vivienne.ohlenforst@violence-prevention-network.de::11d4ca12-03c3-427e-8e33-479fb58585df" providerId="AD" clId="Web-{79EF30D0-9531-45E4-B485-97F06E1FDCBB}" dt="2023-02-15T11:06:35.035" v="970"/>
        <pc:sldMkLst>
          <pc:docMk/>
          <pc:sldMk cId="3430827430" sldId="321"/>
        </pc:sldMkLst>
      </pc:sldChg>
      <pc:sldChg chg="modSp">
        <pc:chgData name="Vivienne Ohlenforst" userId="S::vivienne.ohlenforst@violence-prevention-network.de::11d4ca12-03c3-427e-8e33-479fb58585df" providerId="AD" clId="Web-{79EF30D0-9531-45E4-B485-97F06E1FDCBB}" dt="2023-02-15T11:08:37.832" v="999" actId="20577"/>
        <pc:sldMkLst>
          <pc:docMk/>
          <pc:sldMk cId="2340837947" sldId="364"/>
        </pc:sldMkLst>
        <pc:spChg chg="mod">
          <ac:chgData name="Vivienne Ohlenforst" userId="S::vivienne.ohlenforst@violence-prevention-network.de::11d4ca12-03c3-427e-8e33-479fb58585df" providerId="AD" clId="Web-{79EF30D0-9531-45E4-B485-97F06E1FDCBB}" dt="2023-02-15T11:08:37.832" v="999" actId="20577"/>
          <ac:spMkLst>
            <pc:docMk/>
            <pc:sldMk cId="2340837947" sldId="364"/>
            <ac:spMk id="7" creationId="{62472B2C-7F2F-3806-A479-BE49C66B148C}"/>
          </ac:spMkLst>
        </pc:spChg>
      </pc:sldChg>
      <pc:sldChg chg="mod modShow">
        <pc:chgData name="Vivienne Ohlenforst" userId="S::vivienne.ohlenforst@violence-prevention-network.de::11d4ca12-03c3-427e-8e33-479fb58585df" providerId="AD" clId="Web-{79EF30D0-9531-45E4-B485-97F06E1FDCBB}" dt="2023-02-15T11:20:10.937" v="1291"/>
        <pc:sldMkLst>
          <pc:docMk/>
          <pc:sldMk cId="2202234231" sldId="367"/>
        </pc:sldMkLst>
      </pc:sldChg>
      <pc:sldChg chg="modSp">
        <pc:chgData name="Vivienne Ohlenforst" userId="S::vivienne.ohlenforst@violence-prevention-network.de::11d4ca12-03c3-427e-8e33-479fb58585df" providerId="AD" clId="Web-{79EF30D0-9531-45E4-B485-97F06E1FDCBB}" dt="2023-02-15T11:19:15.609" v="1288" actId="20577"/>
        <pc:sldMkLst>
          <pc:docMk/>
          <pc:sldMk cId="3497765718" sldId="384"/>
        </pc:sldMkLst>
        <pc:spChg chg="mod">
          <ac:chgData name="Vivienne Ohlenforst" userId="S::vivienne.ohlenforst@violence-prevention-network.de::11d4ca12-03c3-427e-8e33-479fb58585df" providerId="AD" clId="Web-{79EF30D0-9531-45E4-B485-97F06E1FDCBB}" dt="2023-02-15T11:06:12.770" v="969" actId="1076"/>
          <ac:spMkLst>
            <pc:docMk/>
            <pc:sldMk cId="3497765718" sldId="384"/>
            <ac:spMk id="2" creationId="{4365F463-8849-F3A9-224B-3441245014D5}"/>
          </ac:spMkLst>
        </pc:spChg>
        <pc:spChg chg="mod">
          <ac:chgData name="Vivienne Ohlenforst" userId="S::vivienne.ohlenforst@violence-prevention-network.de::11d4ca12-03c3-427e-8e33-479fb58585df" providerId="AD" clId="Web-{79EF30D0-9531-45E4-B485-97F06E1FDCBB}" dt="2023-02-15T11:19:15.609" v="1288" actId="20577"/>
          <ac:spMkLst>
            <pc:docMk/>
            <pc:sldMk cId="3497765718" sldId="384"/>
            <ac:spMk id="3" creationId="{163D5C83-1B08-E321-BB8F-290B00E0B940}"/>
          </ac:spMkLst>
        </pc:spChg>
      </pc:sldChg>
      <pc:sldChg chg="delSp modSp">
        <pc:chgData name="Vivienne Ohlenforst" userId="S::vivienne.ohlenforst@violence-prevention-network.de::11d4ca12-03c3-427e-8e33-479fb58585df" providerId="AD" clId="Web-{79EF30D0-9531-45E4-B485-97F06E1FDCBB}" dt="2023-02-15T11:16:12.548" v="1181" actId="20577"/>
        <pc:sldMkLst>
          <pc:docMk/>
          <pc:sldMk cId="258882068" sldId="385"/>
        </pc:sldMkLst>
        <pc:spChg chg="mod">
          <ac:chgData name="Vivienne Ohlenforst" userId="S::vivienne.ohlenforst@violence-prevention-network.de::11d4ca12-03c3-427e-8e33-479fb58585df" providerId="AD" clId="Web-{79EF30D0-9531-45E4-B485-97F06E1FDCBB}" dt="2023-02-15T10:20:38.849" v="269" actId="20577"/>
          <ac:spMkLst>
            <pc:docMk/>
            <pc:sldMk cId="258882068" sldId="385"/>
            <ac:spMk id="2" creationId="{965DA483-A64A-0285-E737-687B4228BBCF}"/>
          </ac:spMkLst>
        </pc:spChg>
        <pc:spChg chg="mod">
          <ac:chgData name="Vivienne Ohlenforst" userId="S::vivienne.ohlenforst@violence-prevention-network.de::11d4ca12-03c3-427e-8e33-479fb58585df" providerId="AD" clId="Web-{79EF30D0-9531-45E4-B485-97F06E1FDCBB}" dt="2023-02-15T11:16:12.548" v="1181" actId="20577"/>
          <ac:spMkLst>
            <pc:docMk/>
            <pc:sldMk cId="258882068" sldId="385"/>
            <ac:spMk id="3" creationId="{21DD5D05-00BB-BA0C-4846-FC3BADEF866E}"/>
          </ac:spMkLst>
        </pc:spChg>
        <pc:spChg chg="del">
          <ac:chgData name="Vivienne Ohlenforst" userId="S::vivienne.ohlenforst@violence-prevention-network.de::11d4ca12-03c3-427e-8e33-479fb58585df" providerId="AD" clId="Web-{79EF30D0-9531-45E4-B485-97F06E1FDCBB}" dt="2023-02-15T09:57:15.155" v="36"/>
          <ac:spMkLst>
            <pc:docMk/>
            <pc:sldMk cId="258882068" sldId="385"/>
            <ac:spMk id="6" creationId="{F8DDD9FA-D5F1-0032-85F4-653A79418909}"/>
          </ac:spMkLst>
        </pc:spChg>
      </pc:sldChg>
      <pc:sldChg chg="new">
        <pc:chgData name="Vivienne Ohlenforst" userId="S::vivienne.ohlenforst@violence-prevention-network.de::11d4ca12-03c3-427e-8e33-479fb58585df" providerId="AD" clId="Web-{79EF30D0-9531-45E4-B485-97F06E1FDCBB}" dt="2023-02-15T11:21:53.842" v="1292"/>
        <pc:sldMkLst>
          <pc:docMk/>
          <pc:sldMk cId="1958948268" sldId="386"/>
        </pc:sldMkLst>
      </pc:sldChg>
    </pc:docChg>
  </pc:docChgLst>
  <pc:docChgLst>
    <pc:chgData name="Vivienne Ohlenforst" userId="S::vivienne.ohlenforst_modus-zad.de#ext#@violencepreventionnetx.onmicrosoft.com::bea1ed21-3cb9-4ae1-917b-6ee1a9022d6d" providerId="AD" clId="Web-{C876C11C-1F48-4004-A952-020F58E05233}"/>
    <pc:docChg chg="modSld">
      <pc:chgData name="Vivienne Ohlenforst" userId="S::vivienne.ohlenforst_modus-zad.de#ext#@violencepreventionnetx.onmicrosoft.com::bea1ed21-3cb9-4ae1-917b-6ee1a9022d6d" providerId="AD" clId="Web-{C876C11C-1F48-4004-A952-020F58E05233}" dt="2023-08-17T08:38:37.992" v="44"/>
      <pc:docMkLst>
        <pc:docMk/>
      </pc:docMkLst>
      <pc:sldChg chg="modSp">
        <pc:chgData name="Vivienne Ohlenforst" userId="S::vivienne.ohlenforst_modus-zad.de#ext#@violencepreventionnetx.onmicrosoft.com::bea1ed21-3cb9-4ae1-917b-6ee1a9022d6d" providerId="AD" clId="Web-{C876C11C-1F48-4004-A952-020F58E05233}" dt="2023-08-17T08:37:31.662" v="43" actId="20577"/>
        <pc:sldMkLst>
          <pc:docMk/>
          <pc:sldMk cId="698368671" sldId="262"/>
        </pc:sldMkLst>
        <pc:spChg chg="mod">
          <ac:chgData name="Vivienne Ohlenforst" userId="S::vivienne.ohlenforst_modus-zad.de#ext#@violencepreventionnetx.onmicrosoft.com::bea1ed21-3cb9-4ae1-917b-6ee1a9022d6d" providerId="AD" clId="Web-{C876C11C-1F48-4004-A952-020F58E05233}" dt="2023-08-17T08:37:31.662" v="43" actId="20577"/>
          <ac:spMkLst>
            <pc:docMk/>
            <pc:sldMk cId="698368671" sldId="262"/>
            <ac:spMk id="4" creationId="{99D933B6-2781-4FBD-8397-81694817A079}"/>
          </ac:spMkLst>
        </pc:spChg>
      </pc:sldChg>
      <pc:sldChg chg="modCm">
        <pc:chgData name="Vivienne Ohlenforst" userId="S::vivienne.ohlenforst_modus-zad.de#ext#@violencepreventionnetx.onmicrosoft.com::bea1ed21-3cb9-4ae1-917b-6ee1a9022d6d" providerId="AD" clId="Web-{C876C11C-1F48-4004-A952-020F58E05233}" dt="2023-08-17T08:38:37.992" v="44"/>
        <pc:sldMkLst>
          <pc:docMk/>
          <pc:sldMk cId="2439346331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ivienne Ohlenforst" userId="S::vivienne.ohlenforst_modus-zad.de#ext#@violencepreventionnetx.onmicrosoft.com::bea1ed21-3cb9-4ae1-917b-6ee1a9022d6d" providerId="AD" clId="Web-{C876C11C-1F48-4004-A952-020F58E05233}" dt="2023-08-17T08:38:37.992" v="44"/>
              <pc2:cmMkLst xmlns:pc2="http://schemas.microsoft.com/office/powerpoint/2019/9/main/command">
                <pc:docMk/>
                <pc:sldMk cId="2439346331" sldId="310"/>
                <pc2:cmMk id="{AA8A3DD2-13A4-4945-A4DB-9F2DC1183C6C}"/>
              </pc2:cmMkLst>
            </pc226:cmChg>
          </p:ext>
        </pc:extLst>
      </pc:sldChg>
    </pc:docChg>
  </pc:docChgLst>
  <pc:docChgLst>
    <pc:chgData name="Vivienne Ohlenforst" userId="S::vivienne.ohlenforst@violence-prevention-network.de::11d4ca12-03c3-427e-8e33-479fb58585df" providerId="AD" clId="Web-{2AE438D3-312A-4259-A36B-5542DC7788E8}"/>
    <pc:docChg chg="addSld delSld modSld sldOrd">
      <pc:chgData name="Vivienne Ohlenforst" userId="S::vivienne.ohlenforst@violence-prevention-network.de::11d4ca12-03c3-427e-8e33-479fb58585df" providerId="AD" clId="Web-{2AE438D3-312A-4259-A36B-5542DC7788E8}" dt="2023-02-16T13:41:26.857" v="563"/>
      <pc:docMkLst>
        <pc:docMk/>
      </pc:docMkLst>
      <pc:sldChg chg="modSp">
        <pc:chgData name="Vivienne Ohlenforst" userId="S::vivienne.ohlenforst@violence-prevention-network.de::11d4ca12-03c3-427e-8e33-479fb58585df" providerId="AD" clId="Web-{2AE438D3-312A-4259-A36B-5542DC7788E8}" dt="2023-02-16T12:01:38.523" v="25" actId="20577"/>
        <pc:sldMkLst>
          <pc:docMk/>
          <pc:sldMk cId="5896589" sldId="256"/>
        </pc:sldMkLst>
        <pc:spChg chg="mod">
          <ac:chgData name="Vivienne Ohlenforst" userId="S::vivienne.ohlenforst@violence-prevention-network.de::11d4ca12-03c3-427e-8e33-479fb58585df" providerId="AD" clId="Web-{2AE438D3-312A-4259-A36B-5542DC7788E8}" dt="2023-02-16T12:01:38.523" v="25" actId="20577"/>
          <ac:spMkLst>
            <pc:docMk/>
            <pc:sldMk cId="5896589" sldId="256"/>
            <ac:spMk id="3" creationId="{4CC5D6C3-09DB-206E-D261-4D396CF15FE2}"/>
          </ac:spMkLst>
        </pc:spChg>
      </pc:sldChg>
      <pc:sldChg chg="modSp delCm">
        <pc:chgData name="Vivienne Ohlenforst" userId="S::vivienne.ohlenforst@violence-prevention-network.de::11d4ca12-03c3-427e-8e33-479fb58585df" providerId="AD" clId="Web-{2AE438D3-312A-4259-A36B-5542DC7788E8}" dt="2023-02-16T13:41:26.857" v="563"/>
        <pc:sldMkLst>
          <pc:docMk/>
          <pc:sldMk cId="2728782968" sldId="283"/>
        </pc:sldMkLst>
        <pc:spChg chg="mod">
          <ac:chgData name="Vivienne Ohlenforst" userId="S::vivienne.ohlenforst@violence-prevention-network.de::11d4ca12-03c3-427e-8e33-479fb58585df" providerId="AD" clId="Web-{2AE438D3-312A-4259-A36B-5542DC7788E8}" dt="2023-02-16T12:04:26.947" v="47" actId="20577"/>
          <ac:spMkLst>
            <pc:docMk/>
            <pc:sldMk cId="2728782968" sldId="283"/>
            <ac:spMk id="5" creationId="{B8C6B2A5-C603-FC9E-2802-7146319D7D9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2AE438D3-312A-4259-A36B-5542DC7788E8}" dt="2023-02-16T13:41:26.857" v="563"/>
              <pc2:cmMkLst xmlns:pc2="http://schemas.microsoft.com/office/powerpoint/2019/9/main/command">
                <pc:docMk/>
                <pc:sldMk cId="2728782968" sldId="283"/>
                <pc2:cmMk id="{E31F24F8-6AF6-9847-B383-18E037B9B88B}"/>
              </pc2:cmMkLst>
            </pc226:cmChg>
          </p:ext>
        </pc:extLst>
      </pc:sldChg>
      <pc:sldChg chg="modSp">
        <pc:chgData name="Vivienne Ohlenforst" userId="S::vivienne.ohlenforst@violence-prevention-network.de::11d4ca12-03c3-427e-8e33-479fb58585df" providerId="AD" clId="Web-{2AE438D3-312A-4259-A36B-5542DC7788E8}" dt="2023-02-16T12:08:34.981" v="56" actId="20577"/>
        <pc:sldMkLst>
          <pc:docMk/>
          <pc:sldMk cId="4095866431" sldId="293"/>
        </pc:sldMkLst>
        <pc:spChg chg="mod">
          <ac:chgData name="Vivienne Ohlenforst" userId="S::vivienne.ohlenforst@violence-prevention-network.de::11d4ca12-03c3-427e-8e33-479fb58585df" providerId="AD" clId="Web-{2AE438D3-312A-4259-A36B-5542DC7788E8}" dt="2023-02-16T12:08:34.981" v="56" actId="20577"/>
          <ac:spMkLst>
            <pc:docMk/>
            <pc:sldMk cId="4095866431" sldId="293"/>
            <ac:spMk id="11" creationId="{119E6FCD-BFDD-60BC-409B-5BC3052371DD}"/>
          </ac:spMkLst>
        </pc:spChg>
      </pc:sldChg>
      <pc:sldChg chg="modSp">
        <pc:chgData name="Vivienne Ohlenforst" userId="S::vivienne.ohlenforst@violence-prevention-network.de::11d4ca12-03c3-427e-8e33-479fb58585df" providerId="AD" clId="Web-{2AE438D3-312A-4259-A36B-5542DC7788E8}" dt="2023-02-16T12:07:17.855" v="51" actId="20577"/>
        <pc:sldMkLst>
          <pc:docMk/>
          <pc:sldMk cId="4294266815" sldId="294"/>
        </pc:sldMkLst>
        <pc:spChg chg="mod">
          <ac:chgData name="Vivienne Ohlenforst" userId="S::vivienne.ohlenforst@violence-prevention-network.de::11d4ca12-03c3-427e-8e33-479fb58585df" providerId="AD" clId="Web-{2AE438D3-312A-4259-A36B-5542DC7788E8}" dt="2023-02-16T12:07:17.855" v="51" actId="20577"/>
          <ac:spMkLst>
            <pc:docMk/>
            <pc:sldMk cId="4294266815" sldId="294"/>
            <ac:spMk id="10" creationId="{94945DA6-331B-C836-3A7E-5F825878729F}"/>
          </ac:spMkLst>
        </pc:spChg>
      </pc:sldChg>
      <pc:sldChg chg="modSp">
        <pc:chgData name="Vivienne Ohlenforst" userId="S::vivienne.ohlenforst@violence-prevention-network.de::11d4ca12-03c3-427e-8e33-479fb58585df" providerId="AD" clId="Web-{2AE438D3-312A-4259-A36B-5542DC7788E8}" dt="2023-02-16T12:12:01.624" v="66" actId="20577"/>
        <pc:sldMkLst>
          <pc:docMk/>
          <pc:sldMk cId="1390938019" sldId="298"/>
        </pc:sldMkLst>
        <pc:spChg chg="mod">
          <ac:chgData name="Vivienne Ohlenforst" userId="S::vivienne.ohlenforst@violence-prevention-network.de::11d4ca12-03c3-427e-8e33-479fb58585df" providerId="AD" clId="Web-{2AE438D3-312A-4259-A36B-5542DC7788E8}" dt="2023-02-16T12:12:01.624" v="66" actId="20577"/>
          <ac:spMkLst>
            <pc:docMk/>
            <pc:sldMk cId="1390938019" sldId="298"/>
            <ac:spMk id="11" creationId="{D96FC199-C255-6050-8D8B-929275485642}"/>
          </ac:spMkLst>
        </pc:spChg>
      </pc:sldChg>
      <pc:sldChg chg="modSp delCm">
        <pc:chgData name="Vivienne Ohlenforst" userId="S::vivienne.ohlenforst@violence-prevention-network.de::11d4ca12-03c3-427e-8e33-479fb58585df" providerId="AD" clId="Web-{2AE438D3-312A-4259-A36B-5542DC7788E8}" dt="2023-02-16T12:18:20.940" v="223" actId="20577"/>
        <pc:sldMkLst>
          <pc:docMk/>
          <pc:sldMk cId="1029674915" sldId="300"/>
        </pc:sldMkLst>
        <pc:spChg chg="mod">
          <ac:chgData name="Vivienne Ohlenforst" userId="S::vivienne.ohlenforst@violence-prevention-network.de::11d4ca12-03c3-427e-8e33-479fb58585df" providerId="AD" clId="Web-{2AE438D3-312A-4259-A36B-5542DC7788E8}" dt="2023-02-16T12:18:20.940" v="223" actId="20577"/>
          <ac:spMkLst>
            <pc:docMk/>
            <pc:sldMk cId="1029674915" sldId="300"/>
            <ac:spMk id="10" creationId="{09B63C0B-7103-4821-7283-BF80F489ADE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2AE438D3-312A-4259-A36B-5542DC7788E8}" dt="2023-02-16T12:17:23.690" v="201"/>
              <pc2:cmMkLst xmlns:pc2="http://schemas.microsoft.com/office/powerpoint/2019/9/main/command">
                <pc:docMk/>
                <pc:sldMk cId="1029674915" sldId="300"/>
                <pc2:cmMk id="{474BE970-80E8-4454-B74E-E1D3D8AB645C}"/>
              </pc2:cmMkLst>
            </pc226:cmChg>
          </p:ext>
        </pc:extLst>
      </pc:sldChg>
      <pc:sldChg chg="modSp delCm">
        <pc:chgData name="Vivienne Ohlenforst" userId="S::vivienne.ohlenforst@violence-prevention-network.de::11d4ca12-03c3-427e-8e33-479fb58585df" providerId="AD" clId="Web-{2AE438D3-312A-4259-A36B-5542DC7788E8}" dt="2023-02-16T12:19:37.597" v="230"/>
        <pc:sldMkLst>
          <pc:docMk/>
          <pc:sldMk cId="2932167062" sldId="301"/>
        </pc:sldMkLst>
        <pc:spChg chg="mod">
          <ac:chgData name="Vivienne Ohlenforst" userId="S::vivienne.ohlenforst@violence-prevention-network.de::11d4ca12-03c3-427e-8e33-479fb58585df" providerId="AD" clId="Web-{2AE438D3-312A-4259-A36B-5542DC7788E8}" dt="2023-02-16T12:19:37.363" v="229" actId="20577"/>
          <ac:spMkLst>
            <pc:docMk/>
            <pc:sldMk cId="2932167062" sldId="301"/>
            <ac:spMk id="12" creationId="{A7868978-253E-DAE5-3461-96E6F22AC05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2AE438D3-312A-4259-A36B-5542DC7788E8}" dt="2023-02-16T12:19:37.597" v="230"/>
              <pc2:cmMkLst xmlns:pc2="http://schemas.microsoft.com/office/powerpoint/2019/9/main/command">
                <pc:docMk/>
                <pc:sldMk cId="2932167062" sldId="301"/>
                <pc2:cmMk id="{11798A5A-1F04-4A6B-B310-6981D751E20B}"/>
              </pc2:cmMkLst>
            </pc226:cmChg>
          </p:ext>
        </pc:extLst>
      </pc:sldChg>
      <pc:sldChg chg="modSp delCm modCm">
        <pc:chgData name="Vivienne Ohlenforst" userId="S::vivienne.ohlenforst@violence-prevention-network.de::11d4ca12-03c3-427e-8e33-479fb58585df" providerId="AD" clId="Web-{2AE438D3-312A-4259-A36B-5542DC7788E8}" dt="2023-02-16T12:17:07.252" v="200"/>
        <pc:sldMkLst>
          <pc:docMk/>
          <pc:sldMk cId="547716748" sldId="338"/>
        </pc:sldMkLst>
        <pc:spChg chg="mod">
          <ac:chgData name="Vivienne Ohlenforst" userId="S::vivienne.ohlenforst@violence-prevention-network.de::11d4ca12-03c3-427e-8e33-479fb58585df" providerId="AD" clId="Web-{2AE438D3-312A-4259-A36B-5542DC7788E8}" dt="2023-02-16T12:17:07.002" v="199" actId="20577"/>
          <ac:spMkLst>
            <pc:docMk/>
            <pc:sldMk cId="547716748" sldId="338"/>
            <ac:spMk id="11" creationId="{0747F415-197E-6EC8-4F3B-6A86A95673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ivienne Ohlenforst" userId="S::vivienne.ohlenforst@violence-prevention-network.de::11d4ca12-03c3-427e-8e33-479fb58585df" providerId="AD" clId="Web-{2AE438D3-312A-4259-A36B-5542DC7788E8}" dt="2023-02-16T12:12:59.640" v="70"/>
              <pc2:cmMkLst xmlns:pc2="http://schemas.microsoft.com/office/powerpoint/2019/9/main/command">
                <pc:docMk/>
                <pc:sldMk cId="547716748" sldId="338"/>
                <pc2:cmMk id="{A0544A21-36EB-0447-B36C-E08233932F37}"/>
              </pc2:cmMkLst>
            </pc226:cmChg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2AE438D3-312A-4259-A36B-5542DC7788E8}" dt="2023-02-16T12:17:07.252" v="200"/>
              <pc2:cmMkLst xmlns:pc2="http://schemas.microsoft.com/office/powerpoint/2019/9/main/command">
                <pc:docMk/>
                <pc:sldMk cId="547716748" sldId="338"/>
                <pc2:cmMk id="{DFC34DDF-1D5B-2B4C-B16E-786857226F24}"/>
              </pc2:cmMkLst>
            </pc226:cmChg>
          </p:ext>
        </pc:extLst>
      </pc:sldChg>
      <pc:sldChg chg="addSp delSp modSp">
        <pc:chgData name="Vivienne Ohlenforst" userId="S::vivienne.ohlenforst@violence-prevention-network.de::11d4ca12-03c3-427e-8e33-479fb58585df" providerId="AD" clId="Web-{2AE438D3-312A-4259-A36B-5542DC7788E8}" dt="2023-02-16T12:50:24.367" v="557" actId="14100"/>
        <pc:sldMkLst>
          <pc:docMk/>
          <pc:sldMk cId="2340837947" sldId="364"/>
        </pc:sldMkLst>
        <pc:spChg chg="add mod">
          <ac:chgData name="Vivienne Ohlenforst" userId="S::vivienne.ohlenforst@violence-prevention-network.de::11d4ca12-03c3-427e-8e33-479fb58585df" providerId="AD" clId="Web-{2AE438D3-312A-4259-A36B-5542DC7788E8}" dt="2023-02-16T12:39:36.438" v="416" actId="14100"/>
          <ac:spMkLst>
            <pc:docMk/>
            <pc:sldMk cId="2340837947" sldId="364"/>
            <ac:spMk id="6" creationId="{F2FFF60E-8944-1D17-F817-F398AD0E2F07}"/>
          </ac:spMkLst>
        </pc:spChg>
        <pc:spChg chg="add mod">
          <ac:chgData name="Vivienne Ohlenforst" userId="S::vivienne.ohlenforst@violence-prevention-network.de::11d4ca12-03c3-427e-8e33-479fb58585df" providerId="AD" clId="Web-{2AE438D3-312A-4259-A36B-5542DC7788E8}" dt="2023-02-16T12:48:10.694" v="492" actId="20577"/>
          <ac:spMkLst>
            <pc:docMk/>
            <pc:sldMk cId="2340837947" sldId="364"/>
            <ac:spMk id="8" creationId="{012EEC59-7EBF-70BC-5FDC-C4B2D67561D8}"/>
          </ac:spMkLst>
        </pc:spChg>
        <pc:spChg chg="add mod">
          <ac:chgData name="Vivienne Ohlenforst" userId="S::vivienne.ohlenforst@violence-prevention-network.de::11d4ca12-03c3-427e-8e33-479fb58585df" providerId="AD" clId="Web-{2AE438D3-312A-4259-A36B-5542DC7788E8}" dt="2023-02-16T12:47:28.256" v="486" actId="14100"/>
          <ac:spMkLst>
            <pc:docMk/>
            <pc:sldMk cId="2340837947" sldId="364"/>
            <ac:spMk id="9" creationId="{8AE50546-F4AC-470C-8FE5-FECA9F3ECB35}"/>
          </ac:spMkLst>
        </pc:spChg>
        <pc:spChg chg="add del mod">
          <ac:chgData name="Vivienne Ohlenforst" userId="S::vivienne.ohlenforst@violence-prevention-network.de::11d4ca12-03c3-427e-8e33-479fb58585df" providerId="AD" clId="Web-{2AE438D3-312A-4259-A36B-5542DC7788E8}" dt="2023-02-16T12:48:25.694" v="518" actId="20577"/>
          <ac:spMkLst>
            <pc:docMk/>
            <pc:sldMk cId="2340837947" sldId="364"/>
            <ac:spMk id="10" creationId="{21A3A189-582A-EA4F-9AEA-B3651A15BBDC}"/>
          </ac:spMkLst>
        </pc:spChg>
        <pc:spChg chg="add mod">
          <ac:chgData name="Vivienne Ohlenforst" userId="S::vivienne.ohlenforst@violence-prevention-network.de::11d4ca12-03c3-427e-8e33-479fb58585df" providerId="AD" clId="Web-{2AE438D3-312A-4259-A36B-5542DC7788E8}" dt="2023-02-16T12:48:52.897" v="546" actId="14100"/>
          <ac:spMkLst>
            <pc:docMk/>
            <pc:sldMk cId="2340837947" sldId="364"/>
            <ac:spMk id="11" creationId="{B68AD834-47FB-A64D-1DA2-AAC90303A014}"/>
          </ac:spMkLst>
        </pc:spChg>
        <pc:spChg chg="add mod">
          <ac:chgData name="Vivienne Ohlenforst" userId="S::vivienne.ohlenforst@violence-prevention-network.de::11d4ca12-03c3-427e-8e33-479fb58585df" providerId="AD" clId="Web-{2AE438D3-312A-4259-A36B-5542DC7788E8}" dt="2023-02-16T12:50:24.367" v="557" actId="14100"/>
          <ac:spMkLst>
            <pc:docMk/>
            <pc:sldMk cId="2340837947" sldId="364"/>
            <ac:spMk id="12" creationId="{3402F88F-0D9C-FE7C-9454-85B8B414F21E}"/>
          </ac:spMkLst>
        </pc:spChg>
      </pc:sldChg>
      <pc:sldChg chg="modSp">
        <pc:chgData name="Vivienne Ohlenforst" userId="S::vivienne.ohlenforst@violence-prevention-network.de::11d4ca12-03c3-427e-8e33-479fb58585df" providerId="AD" clId="Web-{2AE438D3-312A-4259-A36B-5542DC7788E8}" dt="2023-02-16T12:33:40.872" v="397" actId="1076"/>
        <pc:sldMkLst>
          <pc:docMk/>
          <pc:sldMk cId="1800746621" sldId="366"/>
        </pc:sldMkLst>
        <pc:spChg chg="mod">
          <ac:chgData name="Vivienne Ohlenforst" userId="S::vivienne.ohlenforst@violence-prevention-network.de::11d4ca12-03c3-427e-8e33-479fb58585df" providerId="AD" clId="Web-{2AE438D3-312A-4259-A36B-5542DC7788E8}" dt="2023-02-16T12:33:40.872" v="397" actId="1076"/>
          <ac:spMkLst>
            <pc:docMk/>
            <pc:sldMk cId="1800746621" sldId="366"/>
            <ac:spMk id="18" creationId="{D57424F3-3535-8C0A-E7D5-AC4C47A91A6B}"/>
          </ac:spMkLst>
        </pc:spChg>
      </pc:sldChg>
      <pc:sldChg chg="del">
        <pc:chgData name="Vivienne Ohlenforst" userId="S::vivienne.ohlenforst@violence-prevention-network.de::11d4ca12-03c3-427e-8e33-479fb58585df" providerId="AD" clId="Web-{2AE438D3-312A-4259-A36B-5542DC7788E8}" dt="2023-02-16T12:44:56.426" v="448"/>
        <pc:sldMkLst>
          <pc:docMk/>
          <pc:sldMk cId="3497765718" sldId="384"/>
        </pc:sldMkLst>
      </pc:sldChg>
      <pc:sldChg chg="del">
        <pc:chgData name="Vivienne Ohlenforst" userId="S::vivienne.ohlenforst@violence-prevention-network.de::11d4ca12-03c3-427e-8e33-479fb58585df" providerId="AD" clId="Web-{2AE438D3-312A-4259-A36B-5542DC7788E8}" dt="2023-02-16T12:43:18.941" v="431"/>
        <pc:sldMkLst>
          <pc:docMk/>
          <pc:sldMk cId="258882068" sldId="385"/>
        </pc:sldMkLst>
      </pc:sldChg>
      <pc:sldChg chg="addSp delSp modSp new ord">
        <pc:chgData name="Vivienne Ohlenforst" userId="S::vivienne.ohlenforst@violence-prevention-network.de::11d4ca12-03c3-427e-8e33-479fb58585df" providerId="AD" clId="Web-{2AE438D3-312A-4259-A36B-5542DC7788E8}" dt="2023-02-16T13:38:16.512" v="560" actId="1076"/>
        <pc:sldMkLst>
          <pc:docMk/>
          <pc:sldMk cId="2178799349" sldId="386"/>
        </pc:sldMkLst>
        <pc:spChg chg="mod">
          <ac:chgData name="Vivienne Ohlenforst" userId="S::vivienne.ohlenforst@violence-prevention-network.de::11d4ca12-03c3-427e-8e33-479fb58585df" providerId="AD" clId="Web-{2AE438D3-312A-4259-A36B-5542DC7788E8}" dt="2023-02-16T12:25:24.976" v="245" actId="1076"/>
          <ac:spMkLst>
            <pc:docMk/>
            <pc:sldMk cId="2178799349" sldId="386"/>
            <ac:spMk id="2" creationId="{05BEE2ED-2005-F199-0DB6-CDBB508BCB53}"/>
          </ac:spMkLst>
        </pc:spChg>
        <pc:spChg chg="mod">
          <ac:chgData name="Vivienne Ohlenforst" userId="S::vivienne.ohlenforst@violence-prevention-network.de::11d4ca12-03c3-427e-8e33-479fb58585df" providerId="AD" clId="Web-{2AE438D3-312A-4259-A36B-5542DC7788E8}" dt="2023-02-16T12:52:48.744" v="559" actId="20577"/>
          <ac:spMkLst>
            <pc:docMk/>
            <pc:sldMk cId="2178799349" sldId="386"/>
            <ac:spMk id="3" creationId="{4B4A9822-09FB-8289-F1E0-75B17CA0A3E8}"/>
          </ac:spMkLst>
        </pc:spChg>
        <pc:spChg chg="del">
          <ac:chgData name="Vivienne Ohlenforst" userId="S::vivienne.ohlenforst@violence-prevention-network.de::11d4ca12-03c3-427e-8e33-479fb58585df" providerId="AD" clId="Web-{2AE438D3-312A-4259-A36B-5542DC7788E8}" dt="2023-02-16T12:24:30.866" v="232"/>
          <ac:spMkLst>
            <pc:docMk/>
            <pc:sldMk cId="2178799349" sldId="386"/>
            <ac:spMk id="6" creationId="{64FFE4E6-19EE-AF88-598D-F926BFB193D4}"/>
          </ac:spMkLst>
        </pc:spChg>
        <pc:spChg chg="add mod">
          <ac:chgData name="Vivienne Ohlenforst" userId="S::vivienne.ohlenforst@violence-prevention-network.de::11d4ca12-03c3-427e-8e33-479fb58585df" providerId="AD" clId="Web-{2AE438D3-312A-4259-A36B-5542DC7788E8}" dt="2023-02-16T12:34:09.841" v="400"/>
          <ac:spMkLst>
            <pc:docMk/>
            <pc:sldMk cId="2178799349" sldId="386"/>
            <ac:spMk id="22" creationId="{BD5E23EC-63A8-7B62-21B9-024F3DBF44CC}"/>
          </ac:spMkLst>
        </pc:spChg>
        <pc:spChg chg="add del mod">
          <ac:chgData name="Vivienne Ohlenforst" userId="S::vivienne.ohlenforst@violence-prevention-network.de::11d4ca12-03c3-427e-8e33-479fb58585df" providerId="AD" clId="Web-{2AE438D3-312A-4259-A36B-5542DC7788E8}" dt="2023-02-16T12:34:18.388" v="403"/>
          <ac:spMkLst>
            <pc:docMk/>
            <pc:sldMk cId="2178799349" sldId="386"/>
            <ac:spMk id="23" creationId="{C8BF1B60-5FE6-A8FA-1B1B-45127ED9041A}"/>
          </ac:spMkLst>
        </pc:spChg>
        <pc:spChg chg="add del mod">
          <ac:chgData name="Vivienne Ohlenforst" userId="S::vivienne.ohlenforst@violence-prevention-network.de::11d4ca12-03c3-427e-8e33-479fb58585df" providerId="AD" clId="Web-{2AE438D3-312A-4259-A36B-5542DC7788E8}" dt="2023-02-16T12:34:20.935" v="404"/>
          <ac:spMkLst>
            <pc:docMk/>
            <pc:sldMk cId="2178799349" sldId="386"/>
            <ac:spMk id="24" creationId="{DE803FA9-750F-473C-99D7-54226F1D59CE}"/>
          </ac:spMkLst>
        </pc:spChg>
        <pc:spChg chg="add mod">
          <ac:chgData name="Vivienne Ohlenforst" userId="S::vivienne.ohlenforst@violence-prevention-network.de::11d4ca12-03c3-427e-8e33-479fb58585df" providerId="AD" clId="Web-{2AE438D3-312A-4259-A36B-5542DC7788E8}" dt="2023-02-16T12:34:42.326" v="408" actId="1076"/>
          <ac:spMkLst>
            <pc:docMk/>
            <pc:sldMk cId="2178799349" sldId="386"/>
            <ac:spMk id="25" creationId="{0F0C603F-5369-BEF8-ED2C-2A4555685FC4}"/>
          </ac:spMkLst>
        </pc:spChg>
        <pc:spChg chg="add mod">
          <ac:chgData name="Vivienne Ohlenforst" userId="S::vivienne.ohlenforst@violence-prevention-network.de::11d4ca12-03c3-427e-8e33-479fb58585df" providerId="AD" clId="Web-{2AE438D3-312A-4259-A36B-5542DC7788E8}" dt="2023-02-16T12:34:51.404" v="412" actId="20577"/>
          <ac:spMkLst>
            <pc:docMk/>
            <pc:sldMk cId="2178799349" sldId="386"/>
            <ac:spMk id="26" creationId="{B36F4CEB-45A4-F7A0-1654-5BE6EB8BAFE8}"/>
          </ac:spMkLst>
        </pc:spChg>
        <pc:graphicFrameChg chg="add del">
          <ac:chgData name="Vivienne Ohlenforst" userId="S::vivienne.ohlenforst@violence-prevention-network.de::11d4ca12-03c3-427e-8e33-479fb58585df" providerId="AD" clId="Web-{2AE438D3-312A-4259-A36B-5542DC7788E8}" dt="2023-02-16T12:26:25.852" v="251"/>
          <ac:graphicFrameMkLst>
            <pc:docMk/>
            <pc:sldMk cId="2178799349" sldId="386"/>
            <ac:graphicFrameMk id="14" creationId="{D1CA59F9-348F-28F1-B5BC-C443156F16D7}"/>
          </ac:graphicFrameMkLst>
        </pc:graphicFrameChg>
        <pc:picChg chg="add mod">
          <ac:chgData name="Vivienne Ohlenforst" userId="S::vivienne.ohlenforst@violence-prevention-network.de::11d4ca12-03c3-427e-8e33-479fb58585df" providerId="AD" clId="Web-{2AE438D3-312A-4259-A36B-5542DC7788E8}" dt="2023-02-16T13:38:16.512" v="560" actId="1076"/>
          <ac:picMkLst>
            <pc:docMk/>
            <pc:sldMk cId="2178799349" sldId="386"/>
            <ac:picMk id="8" creationId="{AF375F32-58B4-3F92-05A1-476A2B4BD156}"/>
          </ac:picMkLst>
        </pc:picChg>
        <pc:picChg chg="add mod">
          <ac:chgData name="Vivienne Ohlenforst" userId="S::vivienne.ohlenforst@violence-prevention-network.de::11d4ca12-03c3-427e-8e33-479fb58585df" providerId="AD" clId="Web-{2AE438D3-312A-4259-A36B-5542DC7788E8}" dt="2023-02-16T12:25:18.445" v="243" actId="1076"/>
          <ac:picMkLst>
            <pc:docMk/>
            <pc:sldMk cId="2178799349" sldId="386"/>
            <ac:picMk id="10" creationId="{8E60DD1B-5096-5DD6-5850-D02847A7B08C}"/>
          </ac:picMkLst>
        </pc:picChg>
        <pc:picChg chg="add mod">
          <ac:chgData name="Vivienne Ohlenforst" userId="S::vivienne.ohlenforst@violence-prevention-network.de::11d4ca12-03c3-427e-8e33-479fb58585df" providerId="AD" clId="Web-{2AE438D3-312A-4259-A36B-5542DC7788E8}" dt="2023-02-16T12:25:59.070" v="249" actId="14100"/>
          <ac:picMkLst>
            <pc:docMk/>
            <pc:sldMk cId="2178799349" sldId="386"/>
            <ac:picMk id="12" creationId="{FF9024CA-BC0B-7CCB-86CF-9E840DDEE120}"/>
          </ac:picMkLst>
        </pc:picChg>
      </pc:sldChg>
      <pc:sldChg chg="addSp delSp modSp add replId">
        <pc:chgData name="Vivienne Ohlenforst" userId="S::vivienne.ohlenforst@violence-prevention-network.de::11d4ca12-03c3-427e-8e33-479fb58585df" providerId="AD" clId="Web-{2AE438D3-312A-4259-A36B-5542DC7788E8}" dt="2023-02-16T12:43:14.487" v="430"/>
        <pc:sldMkLst>
          <pc:docMk/>
          <pc:sldMk cId="3550606047" sldId="387"/>
        </pc:sldMkLst>
        <pc:spChg chg="del">
          <ac:chgData name="Vivienne Ohlenforst" userId="S::vivienne.ohlenforst@violence-prevention-network.de::11d4ca12-03c3-427e-8e33-479fb58585df" providerId="AD" clId="Web-{2AE438D3-312A-4259-A36B-5542DC7788E8}" dt="2023-02-16T12:41:57.018" v="423"/>
          <ac:spMkLst>
            <pc:docMk/>
            <pc:sldMk cId="3550606047" sldId="387"/>
            <ac:spMk id="3" creationId="{EC4A2383-A554-1769-9B54-7F23A3483E31}"/>
          </ac:spMkLst>
        </pc:spChg>
        <pc:spChg chg="del">
          <ac:chgData name="Vivienne Ohlenforst" userId="S::vivienne.ohlenforst@violence-prevention-network.de::11d4ca12-03c3-427e-8e33-479fb58585df" providerId="AD" clId="Web-{2AE438D3-312A-4259-A36B-5542DC7788E8}" dt="2023-02-16T12:41:51.252" v="421"/>
          <ac:spMkLst>
            <pc:docMk/>
            <pc:sldMk cId="3550606047" sldId="387"/>
            <ac:spMk id="6" creationId="{F2FFF60E-8944-1D17-F817-F398AD0E2F07}"/>
          </ac:spMkLst>
        </pc:spChg>
        <pc:spChg chg="mod">
          <ac:chgData name="Vivienne Ohlenforst" userId="S::vivienne.ohlenforst@violence-prevention-network.de::11d4ca12-03c3-427e-8e33-479fb58585df" providerId="AD" clId="Web-{2AE438D3-312A-4259-A36B-5542DC7788E8}" dt="2023-02-16T12:41:55.158" v="422" actId="20577"/>
          <ac:spMkLst>
            <pc:docMk/>
            <pc:sldMk cId="3550606047" sldId="387"/>
            <ac:spMk id="7" creationId="{62472B2C-7F2F-3806-A479-BE49C66B148C}"/>
          </ac:spMkLst>
        </pc:spChg>
        <pc:spChg chg="add">
          <ac:chgData name="Vivienne Ohlenforst" userId="S::vivienne.ohlenforst@violence-prevention-network.de::11d4ca12-03c3-427e-8e33-479fb58585df" providerId="AD" clId="Web-{2AE438D3-312A-4259-A36B-5542DC7788E8}" dt="2023-02-16T12:42:19.190" v="424"/>
          <ac:spMkLst>
            <pc:docMk/>
            <pc:sldMk cId="3550606047" sldId="387"/>
            <ac:spMk id="8" creationId="{CB6C5199-2EB8-FB83-A6CC-5CA32DFD6AF9}"/>
          </ac:spMkLst>
        </pc:spChg>
        <pc:spChg chg="add mod">
          <ac:chgData name="Vivienne Ohlenforst" userId="S::vivienne.ohlenforst@violence-prevention-network.de::11d4ca12-03c3-427e-8e33-479fb58585df" providerId="AD" clId="Web-{2AE438D3-312A-4259-A36B-5542DC7788E8}" dt="2023-02-16T12:43:12.175" v="429" actId="14100"/>
          <ac:spMkLst>
            <pc:docMk/>
            <pc:sldMk cId="3550606047" sldId="387"/>
            <ac:spMk id="9" creationId="{EF264BF6-99BA-68CC-754B-13FB3AE92382}"/>
          </ac:spMkLst>
        </pc:spChg>
        <pc:spChg chg="add">
          <ac:chgData name="Vivienne Ohlenforst" userId="S::vivienne.ohlenforst@violence-prevention-network.de::11d4ca12-03c3-427e-8e33-479fb58585df" providerId="AD" clId="Web-{2AE438D3-312A-4259-A36B-5542DC7788E8}" dt="2023-02-16T12:43:14.487" v="430"/>
          <ac:spMkLst>
            <pc:docMk/>
            <pc:sldMk cId="3550606047" sldId="387"/>
            <ac:spMk id="22" creationId="{5128553D-2D28-6D46-E1C2-24009FD54235}"/>
          </ac:spMkLst>
        </pc:spChg>
        <pc:graphicFrameChg chg="add">
          <ac:chgData name="Vivienne Ohlenforst" userId="S::vivienne.ohlenforst@violence-prevention-network.de::11d4ca12-03c3-427e-8e33-479fb58585df" providerId="AD" clId="Web-{2AE438D3-312A-4259-A36B-5542DC7788E8}" dt="2023-02-16T12:42:53.393" v="428"/>
          <ac:graphicFrameMkLst>
            <pc:docMk/>
            <pc:sldMk cId="3550606047" sldId="387"/>
            <ac:graphicFrameMk id="11" creationId="{B2FDE08D-B90D-93D2-8C1C-7B3161CEACED}"/>
          </ac:graphicFrameMkLst>
        </pc:graphicFrameChg>
      </pc:sldChg>
      <pc:sldChg chg="addSp delSp modSp add ord replId">
        <pc:chgData name="Vivienne Ohlenforst" userId="S::vivienne.ohlenforst@violence-prevention-network.de::11d4ca12-03c3-427e-8e33-479fb58585df" providerId="AD" clId="Web-{2AE438D3-312A-4259-A36B-5542DC7788E8}" dt="2023-02-16T13:40:35.747" v="562" actId="20577"/>
        <pc:sldMkLst>
          <pc:docMk/>
          <pc:sldMk cId="4198280467" sldId="388"/>
        </pc:sldMkLst>
        <pc:spChg chg="del mod">
          <ac:chgData name="Vivienne Ohlenforst" userId="S::vivienne.ohlenforst@violence-prevention-network.de::11d4ca12-03c3-427e-8e33-479fb58585df" providerId="AD" clId="Web-{2AE438D3-312A-4259-A36B-5542DC7788E8}" dt="2023-02-16T12:44:04.191" v="438"/>
          <ac:spMkLst>
            <pc:docMk/>
            <pc:sldMk cId="4198280467" sldId="388"/>
            <ac:spMk id="3" creationId="{EC4A2383-A554-1769-9B54-7F23A3483E31}"/>
          </ac:spMkLst>
        </pc:spChg>
        <pc:spChg chg="del">
          <ac:chgData name="Vivienne Ohlenforst" userId="S::vivienne.ohlenforst@violence-prevention-network.de::11d4ca12-03c3-427e-8e33-479fb58585df" providerId="AD" clId="Web-{2AE438D3-312A-4259-A36B-5542DC7788E8}" dt="2023-02-16T12:43:34.863" v="434"/>
          <ac:spMkLst>
            <pc:docMk/>
            <pc:sldMk cId="4198280467" sldId="388"/>
            <ac:spMk id="6" creationId="{F2FFF60E-8944-1D17-F817-F398AD0E2F07}"/>
          </ac:spMkLst>
        </pc:spChg>
        <pc:spChg chg="mod">
          <ac:chgData name="Vivienne Ohlenforst" userId="S::vivienne.ohlenforst@violence-prevention-network.de::11d4ca12-03c3-427e-8e33-479fb58585df" providerId="AD" clId="Web-{2AE438D3-312A-4259-A36B-5542DC7788E8}" dt="2023-02-16T13:40:35.747" v="562" actId="20577"/>
          <ac:spMkLst>
            <pc:docMk/>
            <pc:sldMk cId="4198280467" sldId="388"/>
            <ac:spMk id="7" creationId="{62472B2C-7F2F-3806-A479-BE49C66B148C}"/>
          </ac:spMkLst>
        </pc:spChg>
        <pc:spChg chg="add del mod">
          <ac:chgData name="Vivienne Ohlenforst" userId="S::vivienne.ohlenforst@violence-prevention-network.de::11d4ca12-03c3-427e-8e33-479fb58585df" providerId="AD" clId="Web-{2AE438D3-312A-4259-A36B-5542DC7788E8}" dt="2023-02-16T12:44:12.941" v="442"/>
          <ac:spMkLst>
            <pc:docMk/>
            <pc:sldMk cId="4198280467" sldId="388"/>
            <ac:spMk id="8" creationId="{23762AE3-6F63-E398-05BD-DA5D5271270E}"/>
          </ac:spMkLst>
        </pc:spChg>
        <pc:spChg chg="add del mod">
          <ac:chgData name="Vivienne Ohlenforst" userId="S::vivienne.ohlenforst@violence-prevention-network.de::11d4ca12-03c3-427e-8e33-479fb58585df" providerId="AD" clId="Web-{2AE438D3-312A-4259-A36B-5542DC7788E8}" dt="2023-02-16T12:44:31.270" v="446"/>
          <ac:spMkLst>
            <pc:docMk/>
            <pc:sldMk cId="4198280467" sldId="388"/>
            <ac:spMk id="9" creationId="{ADDF003F-BD1C-660D-90D5-E9676A7AEDDA}"/>
          </ac:spMkLst>
        </pc:spChg>
        <pc:spChg chg="add">
          <ac:chgData name="Vivienne Ohlenforst" userId="S::vivienne.ohlenforst@violence-prevention-network.de::11d4ca12-03c3-427e-8e33-479fb58585df" providerId="AD" clId="Web-{2AE438D3-312A-4259-A36B-5542DC7788E8}" dt="2023-02-16T12:44:48.520" v="447"/>
          <ac:spMkLst>
            <pc:docMk/>
            <pc:sldMk cId="4198280467" sldId="388"/>
            <ac:spMk id="11" creationId="{0C286310-E755-B632-8A3A-B591924C617C}"/>
          </ac:spMkLst>
        </pc:spChg>
      </pc:sldChg>
    </pc:docChg>
  </pc:docChgLst>
  <pc:docChgLst>
    <pc:chgData name="Vivienne Ohlenforst" userId="S::vivienne.ohlenforst@violence-prevention-network.de::11d4ca12-03c3-427e-8e33-479fb58585df" providerId="AD" clId="Web-{1556CDC9-1930-4855-9D10-632583A70F64}"/>
    <pc:docChg chg="modSld">
      <pc:chgData name="Vivienne Ohlenforst" userId="S::vivienne.ohlenforst@violence-prevention-network.de::11d4ca12-03c3-427e-8e33-479fb58585df" providerId="AD" clId="Web-{1556CDC9-1930-4855-9D10-632583A70F64}" dt="2023-02-17T10:12:06.632" v="65" actId="20577"/>
      <pc:docMkLst>
        <pc:docMk/>
      </pc:docMkLst>
      <pc:sldChg chg="delCm">
        <pc:chgData name="Vivienne Ohlenforst" userId="S::vivienne.ohlenforst@violence-prevention-network.de::11d4ca12-03c3-427e-8e33-479fb58585df" providerId="AD" clId="Web-{1556CDC9-1930-4855-9D10-632583A70F64}" dt="2023-02-17T09:14:49.911" v="0"/>
        <pc:sldMkLst>
          <pc:docMk/>
          <pc:sldMk cId="1955526401" sldId="3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1556CDC9-1930-4855-9D10-632583A70F64}" dt="2023-02-17T09:14:49.911" v="0"/>
              <pc2:cmMkLst xmlns:pc2="http://schemas.microsoft.com/office/powerpoint/2019/9/main/command">
                <pc:docMk/>
                <pc:sldMk cId="1955526401" sldId="337"/>
                <pc2:cmMk id="{02205BA7-53D4-A249-924B-7DF0E6E9A898}"/>
              </pc2:cmMkLst>
            </pc226:cmChg>
          </p:ext>
        </pc:extLst>
      </pc:sldChg>
      <pc:sldChg chg="modSp">
        <pc:chgData name="Vivienne Ohlenforst" userId="S::vivienne.ohlenforst@violence-prevention-network.de::11d4ca12-03c3-427e-8e33-479fb58585df" providerId="AD" clId="Web-{1556CDC9-1930-4855-9D10-632583A70F64}" dt="2023-02-17T09:29:14.075" v="47" actId="20577"/>
        <pc:sldMkLst>
          <pc:docMk/>
          <pc:sldMk cId="1236178646" sldId="382"/>
        </pc:sldMkLst>
        <pc:spChg chg="mod">
          <ac:chgData name="Vivienne Ohlenforst" userId="S::vivienne.ohlenforst@violence-prevention-network.de::11d4ca12-03c3-427e-8e33-479fb58585df" providerId="AD" clId="Web-{1556CDC9-1930-4855-9D10-632583A70F64}" dt="2023-02-17T09:29:14.075" v="47" actId="20577"/>
          <ac:spMkLst>
            <pc:docMk/>
            <pc:sldMk cId="1236178646" sldId="382"/>
            <ac:spMk id="7" creationId="{3177B116-B369-0F8F-5A1A-64DD39F97EA6}"/>
          </ac:spMkLst>
        </pc:spChg>
      </pc:sldChg>
      <pc:sldChg chg="modSp">
        <pc:chgData name="Vivienne Ohlenforst" userId="S::vivienne.ohlenforst@violence-prevention-network.de::11d4ca12-03c3-427e-8e33-479fb58585df" providerId="AD" clId="Web-{1556CDC9-1930-4855-9D10-632583A70F64}" dt="2023-02-17T10:12:06.632" v="65" actId="20577"/>
        <pc:sldMkLst>
          <pc:docMk/>
          <pc:sldMk cId="2178799349" sldId="386"/>
        </pc:sldMkLst>
        <pc:spChg chg="mod">
          <ac:chgData name="Vivienne Ohlenforst" userId="S::vivienne.ohlenforst@violence-prevention-network.de::11d4ca12-03c3-427e-8e33-479fb58585df" providerId="AD" clId="Web-{1556CDC9-1930-4855-9D10-632583A70F64}" dt="2023-02-17T09:22:52.228" v="28" actId="20577"/>
          <ac:spMkLst>
            <pc:docMk/>
            <pc:sldMk cId="2178799349" sldId="386"/>
            <ac:spMk id="2" creationId="{05BEE2ED-2005-F199-0DB6-CDBB508BCB53}"/>
          </ac:spMkLst>
        </pc:spChg>
        <pc:spChg chg="mod">
          <ac:chgData name="Vivienne Ohlenforst" userId="S::vivienne.ohlenforst@violence-prevention-network.de::11d4ca12-03c3-427e-8e33-479fb58585df" providerId="AD" clId="Web-{1556CDC9-1930-4855-9D10-632583A70F64}" dt="2023-02-17T10:12:06.632" v="65" actId="20577"/>
          <ac:spMkLst>
            <pc:docMk/>
            <pc:sldMk cId="2178799349" sldId="386"/>
            <ac:spMk id="17" creationId="{6C8D720C-CF50-84E4-9D22-08AD713A8D09}"/>
          </ac:spMkLst>
        </pc:spChg>
      </pc:sldChg>
      <pc:sldChg chg="modSp">
        <pc:chgData name="Vivienne Ohlenforst" userId="S::vivienne.ohlenforst@violence-prevention-network.de::11d4ca12-03c3-427e-8e33-479fb58585df" providerId="AD" clId="Web-{1556CDC9-1930-4855-9D10-632583A70F64}" dt="2023-02-17T09:23:06.150" v="29"/>
        <pc:sldMkLst>
          <pc:docMk/>
          <pc:sldMk cId="4198280467" sldId="388"/>
        </pc:sldMkLst>
        <pc:spChg chg="mod">
          <ac:chgData name="Vivienne Ohlenforst" userId="S::vivienne.ohlenforst@violence-prevention-network.de::11d4ca12-03c3-427e-8e33-479fb58585df" providerId="AD" clId="Web-{1556CDC9-1930-4855-9D10-632583A70F64}" dt="2023-02-17T09:23:06.150" v="29"/>
          <ac:spMkLst>
            <pc:docMk/>
            <pc:sldMk cId="4198280467" sldId="388"/>
            <ac:spMk id="7" creationId="{62472B2C-7F2F-3806-A479-BE49C66B148C}"/>
          </ac:spMkLst>
        </pc:spChg>
      </pc:sldChg>
    </pc:docChg>
  </pc:docChgLst>
  <pc:docChgLst>
    <pc:chgData name="Vivienne Ohlenforst" userId="S::vivienne.ohlenforst@violence-prevention-network.de::11d4ca12-03c3-427e-8e33-479fb58585df" providerId="AD" clId="Web-{30516A84-C8B1-4C7C-84D3-8B09497DE13E}"/>
    <pc:docChg chg="modSld">
      <pc:chgData name="Vivienne Ohlenforst" userId="S::vivienne.ohlenforst@violence-prevention-network.de::11d4ca12-03c3-427e-8e33-479fb58585df" providerId="AD" clId="Web-{30516A84-C8B1-4C7C-84D3-8B09497DE13E}" dt="2023-02-15T15:21:03.784" v="447" actId="20577"/>
      <pc:docMkLst>
        <pc:docMk/>
      </pc:docMkLst>
      <pc:sldChg chg="modSp modCm">
        <pc:chgData name="Vivienne Ohlenforst" userId="S::vivienne.ohlenforst@violence-prevention-network.de::11d4ca12-03c3-427e-8e33-479fb58585df" providerId="AD" clId="Web-{30516A84-C8B1-4C7C-84D3-8B09497DE13E}" dt="2023-02-15T15:16:57.611" v="433" actId="20577"/>
        <pc:sldMkLst>
          <pc:docMk/>
          <pc:sldMk cId="486692314" sldId="281"/>
        </pc:sldMkLst>
        <pc:spChg chg="mod">
          <ac:chgData name="Vivienne Ohlenforst" userId="S::vivienne.ohlenforst@violence-prevention-network.de::11d4ca12-03c3-427e-8e33-479fb58585df" providerId="AD" clId="Web-{30516A84-C8B1-4C7C-84D3-8B09497DE13E}" dt="2023-02-15T15:14:54.830" v="421" actId="20577"/>
          <ac:spMkLst>
            <pc:docMk/>
            <pc:sldMk cId="486692314" sldId="281"/>
            <ac:spMk id="2" creationId="{D143D2CA-498E-4726-A85A-FE61CCEDEE26}"/>
          </ac:spMkLst>
        </pc:spChg>
        <pc:spChg chg="mod">
          <ac:chgData name="Vivienne Ohlenforst" userId="S::vivienne.ohlenforst@violence-prevention-network.de::11d4ca12-03c3-427e-8e33-479fb58585df" providerId="AD" clId="Web-{30516A84-C8B1-4C7C-84D3-8B09497DE13E}" dt="2023-02-15T15:16:57.611" v="433" actId="20577"/>
          <ac:spMkLst>
            <pc:docMk/>
            <pc:sldMk cId="486692314" sldId="281"/>
            <ac:spMk id="3" creationId="{83867C94-352A-72EB-B69A-F8F17691037F}"/>
          </ac:spMkLst>
        </pc:spChg>
        <pc:spChg chg="mod">
          <ac:chgData name="Vivienne Ohlenforst" userId="S::vivienne.ohlenforst@violence-prevention-network.de::11d4ca12-03c3-427e-8e33-479fb58585df" providerId="AD" clId="Web-{30516A84-C8B1-4C7C-84D3-8B09497DE13E}" dt="2023-02-15T15:15:47.564" v="425" actId="20577"/>
          <ac:spMkLst>
            <pc:docMk/>
            <pc:sldMk cId="486692314" sldId="281"/>
            <ac:spMk id="10" creationId="{6022348F-E62E-D4A9-2E99-6B91985B3D5A}"/>
          </ac:spMkLst>
        </pc:spChg>
        <pc:spChg chg="mod">
          <ac:chgData name="Vivienne Ohlenforst" userId="S::vivienne.ohlenforst@violence-prevention-network.de::11d4ca12-03c3-427e-8e33-479fb58585df" providerId="AD" clId="Web-{30516A84-C8B1-4C7C-84D3-8B09497DE13E}" dt="2023-02-15T15:15:58.455" v="427" actId="14100"/>
          <ac:spMkLst>
            <pc:docMk/>
            <pc:sldMk cId="486692314" sldId="281"/>
            <ac:spMk id="15" creationId="{15983436-C172-1FAE-D9AC-6657C6ED0F34}"/>
          </ac:spMkLst>
        </pc:spChg>
        <pc:spChg chg="mod">
          <ac:chgData name="Vivienne Ohlenforst" userId="S::vivienne.ohlenforst@violence-prevention-network.de::11d4ca12-03c3-427e-8e33-479fb58585df" providerId="AD" clId="Web-{30516A84-C8B1-4C7C-84D3-8B09497DE13E}" dt="2023-02-15T15:15:26.752" v="424" actId="14100"/>
          <ac:spMkLst>
            <pc:docMk/>
            <pc:sldMk cId="486692314" sldId="281"/>
            <ac:spMk id="16" creationId="{41BA9617-3C52-6F36-172D-80114A020B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ivienne Ohlenforst" userId="S::vivienne.ohlenforst@violence-prevention-network.de::11d4ca12-03c3-427e-8e33-479fb58585df" providerId="AD" clId="Web-{30516A84-C8B1-4C7C-84D3-8B09497DE13E}" dt="2023-02-15T14:53:52.218" v="141"/>
              <pc2:cmMkLst xmlns:pc2="http://schemas.microsoft.com/office/powerpoint/2019/9/main/command">
                <pc:docMk/>
                <pc:sldMk cId="486692314" sldId="281"/>
                <pc2:cmMk id="{8B696880-E22D-448F-A480-9879B632A1B4}"/>
              </pc2:cmMkLst>
              <pc226:cmRplyChg chg="mod">
                <pc226:chgData name="Vivienne Ohlenforst" userId="S::vivienne.ohlenforst@violence-prevention-network.de::11d4ca12-03c3-427e-8e33-479fb58585df" providerId="AD" clId="Web-{30516A84-C8B1-4C7C-84D3-8B09497DE13E}" dt="2023-02-15T14:53:52.218" v="141"/>
                <pc2:cmRplyMkLst xmlns:pc2="http://schemas.microsoft.com/office/powerpoint/2019/9/main/command">
                  <pc:docMk/>
                  <pc:sldMk cId="486692314" sldId="281"/>
                  <pc2:cmMk id="{8B696880-E22D-448F-A480-9879B632A1B4}"/>
                  <pc2:cmRplyMk id="{4AF3725B-8A69-43B1-8B64-65B736BC3CFB}"/>
                </pc2:cmRplyMkLst>
              </pc226:cmRplyChg>
            </pc226:cmChg>
          </p:ext>
        </pc:extLst>
      </pc:sldChg>
      <pc:sldChg chg="modSp addCm modCm">
        <pc:chgData name="Vivienne Ohlenforst" userId="S::vivienne.ohlenforst@violence-prevention-network.de::11d4ca12-03c3-427e-8e33-479fb58585df" providerId="AD" clId="Web-{30516A84-C8B1-4C7C-84D3-8B09497DE13E}" dt="2023-02-15T15:00:43.985" v="352"/>
        <pc:sldMkLst>
          <pc:docMk/>
          <pc:sldMk cId="2340837947" sldId="364"/>
        </pc:sldMkLst>
        <pc:spChg chg="mod">
          <ac:chgData name="Vivienne Ohlenforst" userId="S::vivienne.ohlenforst@violence-prevention-network.de::11d4ca12-03c3-427e-8e33-479fb58585df" providerId="AD" clId="Web-{30516A84-C8B1-4C7C-84D3-8B09497DE13E}" dt="2023-02-15T14:59:08.781" v="350" actId="1076"/>
          <ac:spMkLst>
            <pc:docMk/>
            <pc:sldMk cId="2340837947" sldId="364"/>
            <ac:spMk id="2" creationId="{D143D2CA-498E-4726-A85A-FE61CCEDEE26}"/>
          </ac:spMkLst>
        </pc:spChg>
        <pc:spChg chg="mod">
          <ac:chgData name="Vivienne Ohlenforst" userId="S::vivienne.ohlenforst@violence-prevention-network.de::11d4ca12-03c3-427e-8e33-479fb58585df" providerId="AD" clId="Web-{30516A84-C8B1-4C7C-84D3-8B09497DE13E}" dt="2023-02-15T14:59:12.219" v="351" actId="1076"/>
          <ac:spMkLst>
            <pc:docMk/>
            <pc:sldMk cId="2340837947" sldId="364"/>
            <ac:spMk id="7" creationId="{62472B2C-7F2F-3806-A479-BE49C66B14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vienne Ohlenforst" userId="S::vivienne.ohlenforst@violence-prevention-network.de::11d4ca12-03c3-427e-8e33-479fb58585df" providerId="AD" clId="Web-{30516A84-C8B1-4C7C-84D3-8B09497DE13E}" dt="2023-02-15T15:00:43.985" v="352"/>
              <pc2:cmMkLst xmlns:pc2="http://schemas.microsoft.com/office/powerpoint/2019/9/main/command">
                <pc:docMk/>
                <pc:sldMk cId="2340837947" sldId="364"/>
                <pc2:cmMk id="{F0FE035A-AAB1-4001-9B18-508E3722CA40}"/>
              </pc2:cmMkLst>
              <pc226:cmRplyChg chg="add">
                <pc226:chgData name="Vivienne Ohlenforst" userId="S::vivienne.ohlenforst@violence-prevention-network.de::11d4ca12-03c3-427e-8e33-479fb58585df" providerId="AD" clId="Web-{30516A84-C8B1-4C7C-84D3-8B09497DE13E}" dt="2023-02-15T15:00:43.985" v="352"/>
                <pc2:cmRplyMkLst xmlns:pc2="http://schemas.microsoft.com/office/powerpoint/2019/9/main/command">
                  <pc:docMk/>
                  <pc:sldMk cId="2340837947" sldId="364"/>
                  <pc2:cmMk id="{F0FE035A-AAB1-4001-9B18-508E3722CA40}"/>
                  <pc2:cmRplyMk id="{AF7D7F35-6191-4BFF-8A95-EC43B1AE163B}"/>
                </pc2:cmRplyMkLst>
              </pc226:cmRplyChg>
            </pc226:cmChg>
          </p:ext>
        </pc:extLst>
      </pc:sldChg>
      <pc:sldChg chg="modSp">
        <pc:chgData name="Vivienne Ohlenforst" userId="S::vivienne.ohlenforst@violence-prevention-network.de::11d4ca12-03c3-427e-8e33-479fb58585df" providerId="AD" clId="Web-{30516A84-C8B1-4C7C-84D3-8B09497DE13E}" dt="2023-02-15T15:21:03.784" v="447" actId="20577"/>
        <pc:sldMkLst>
          <pc:docMk/>
          <pc:sldMk cId="3497765718" sldId="384"/>
        </pc:sldMkLst>
        <pc:spChg chg="mod">
          <ac:chgData name="Vivienne Ohlenforst" userId="S::vivienne.ohlenforst@violence-prevention-network.de::11d4ca12-03c3-427e-8e33-479fb58585df" providerId="AD" clId="Web-{30516A84-C8B1-4C7C-84D3-8B09497DE13E}" dt="2023-02-15T15:21:03.784" v="447" actId="20577"/>
          <ac:spMkLst>
            <pc:docMk/>
            <pc:sldMk cId="3497765718" sldId="384"/>
            <ac:spMk id="3" creationId="{163D5C83-1B08-E321-BB8F-290B00E0B940}"/>
          </ac:spMkLst>
        </pc:spChg>
      </pc:sldChg>
      <pc:sldChg chg="modSp">
        <pc:chgData name="Vivienne Ohlenforst" userId="S::vivienne.ohlenforst@violence-prevention-network.de::11d4ca12-03c3-427e-8e33-479fb58585df" providerId="AD" clId="Web-{30516A84-C8B1-4C7C-84D3-8B09497DE13E}" dt="2023-02-15T14:51:25.734" v="140" actId="20577"/>
        <pc:sldMkLst>
          <pc:docMk/>
          <pc:sldMk cId="258882068" sldId="385"/>
        </pc:sldMkLst>
        <pc:spChg chg="mod">
          <ac:chgData name="Vivienne Ohlenforst" userId="S::vivienne.ohlenforst@violence-prevention-network.de::11d4ca12-03c3-427e-8e33-479fb58585df" providerId="AD" clId="Web-{30516A84-C8B1-4C7C-84D3-8B09497DE13E}" dt="2023-02-15T14:51:25.734" v="140" actId="20577"/>
          <ac:spMkLst>
            <pc:docMk/>
            <pc:sldMk cId="258882068" sldId="385"/>
            <ac:spMk id="3" creationId="{21DD5D05-00BB-BA0C-4846-FC3BADEF866E}"/>
          </ac:spMkLst>
        </pc:spChg>
      </pc:sldChg>
    </pc:docChg>
  </pc:docChgLst>
  <pc:docChgLst>
    <pc:chgData name="Vivienne Ohlenforst" userId="S::vivienne.ohlenforst@violence-prevention-network.de::11d4ca12-03c3-427e-8e33-479fb58585df" providerId="AD" clId="Web-{EBFD68D2-775C-40F6-BF31-285165681D83}"/>
    <pc:docChg chg="modSld">
      <pc:chgData name="Vivienne Ohlenforst" userId="S::vivienne.ohlenforst@violence-prevention-network.de::11d4ca12-03c3-427e-8e33-479fb58585df" providerId="AD" clId="Web-{EBFD68D2-775C-40F6-BF31-285165681D83}" dt="2023-02-13T09:51:09.161" v="10"/>
      <pc:docMkLst>
        <pc:docMk/>
      </pc:docMkLst>
      <pc:sldChg chg="delCm">
        <pc:chgData name="Vivienne Ohlenforst" userId="S::vivienne.ohlenforst@violence-prevention-network.de::11d4ca12-03c3-427e-8e33-479fb58585df" providerId="AD" clId="Web-{EBFD68D2-775C-40F6-BF31-285165681D83}" dt="2023-02-13T09:43:26.591" v="2"/>
        <pc:sldMkLst>
          <pc:docMk/>
          <pc:sldMk cId="2728782968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vienne Ohlenforst" userId="S::vivienne.ohlenforst@violence-prevention-network.de::11d4ca12-03c3-427e-8e33-479fb58585df" providerId="AD" clId="Web-{EBFD68D2-775C-40F6-BF31-285165681D83}" dt="2023-02-13T09:43:26.591" v="2"/>
              <pc2:cmMkLst xmlns:pc2="http://schemas.microsoft.com/office/powerpoint/2019/9/main/command">
                <pc:docMk/>
                <pc:sldMk cId="2728782968" sldId="283"/>
                <pc2:cmMk id="{304A8350-7F6F-4A64-BF31-E8F3C4014EFB}"/>
              </pc2:cmMkLst>
            </pc226:cmChg>
          </p:ext>
        </pc:extLst>
      </pc:sldChg>
      <pc:sldChg chg="modSp">
        <pc:chgData name="Vivienne Ohlenforst" userId="S::vivienne.ohlenforst@violence-prevention-network.de::11d4ca12-03c3-427e-8e33-479fb58585df" providerId="AD" clId="Web-{EBFD68D2-775C-40F6-BF31-285165681D83}" dt="2023-02-13T09:43:59.779" v="5" actId="20577"/>
        <pc:sldMkLst>
          <pc:docMk/>
          <pc:sldMk cId="3242147396" sldId="327"/>
        </pc:sldMkLst>
        <pc:spChg chg="mod">
          <ac:chgData name="Vivienne Ohlenforst" userId="S::vivienne.ohlenforst@violence-prevention-network.de::11d4ca12-03c3-427e-8e33-479fb58585df" providerId="AD" clId="Web-{EBFD68D2-775C-40F6-BF31-285165681D83}" dt="2023-02-13T09:43:59.779" v="5" actId="20577"/>
          <ac:spMkLst>
            <pc:docMk/>
            <pc:sldMk cId="3242147396" sldId="327"/>
            <ac:spMk id="3" creationId="{49676C89-5289-CD34-88DF-08CDBB837331}"/>
          </ac:spMkLst>
        </pc:spChg>
      </pc:sldChg>
      <pc:sldChg chg="modSp">
        <pc:chgData name="Vivienne Ohlenforst" userId="S::vivienne.ohlenforst@violence-prevention-network.de::11d4ca12-03c3-427e-8e33-479fb58585df" providerId="AD" clId="Web-{EBFD68D2-775C-40F6-BF31-285165681D83}" dt="2023-02-13T09:49:39.722" v="9" actId="20577"/>
        <pc:sldMkLst>
          <pc:docMk/>
          <pc:sldMk cId="2195382432" sldId="332"/>
        </pc:sldMkLst>
        <pc:spChg chg="mod">
          <ac:chgData name="Vivienne Ohlenforst" userId="S::vivienne.ohlenforst@violence-prevention-network.de::11d4ca12-03c3-427e-8e33-479fb58585df" providerId="AD" clId="Web-{EBFD68D2-775C-40F6-BF31-285165681D83}" dt="2023-02-13T09:49:39.722" v="9" actId="20577"/>
          <ac:spMkLst>
            <pc:docMk/>
            <pc:sldMk cId="2195382432" sldId="332"/>
            <ac:spMk id="9" creationId="{DB978321-DE3C-506A-938D-7AFD76A925D9}"/>
          </ac:spMkLst>
        </pc:spChg>
      </pc:sldChg>
      <pc:sldChg chg="modSp addCm">
        <pc:chgData name="Vivienne Ohlenforst" userId="S::vivienne.ohlenforst@violence-prevention-network.de::11d4ca12-03c3-427e-8e33-479fb58585df" providerId="AD" clId="Web-{EBFD68D2-775C-40F6-BF31-285165681D83}" dt="2023-02-13T09:41:46.574" v="1" actId="14100"/>
        <pc:sldMkLst>
          <pc:docMk/>
          <pc:sldMk cId="1800746621" sldId="366"/>
        </pc:sldMkLst>
        <pc:spChg chg="mod">
          <ac:chgData name="Vivienne Ohlenforst" userId="S::vivienne.ohlenforst@violence-prevention-network.de::11d4ca12-03c3-427e-8e33-479fb58585df" providerId="AD" clId="Web-{EBFD68D2-775C-40F6-BF31-285165681D83}" dt="2023-02-13T09:41:46.574" v="1" actId="14100"/>
          <ac:spMkLst>
            <pc:docMk/>
            <pc:sldMk cId="1800746621" sldId="366"/>
            <ac:spMk id="46" creationId="{87B810A6-BBC5-6330-DD10-081DFB2FCDB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vienne Ohlenforst" userId="S::vivienne.ohlenforst@violence-prevention-network.de::11d4ca12-03c3-427e-8e33-479fb58585df" providerId="AD" clId="Web-{EBFD68D2-775C-40F6-BF31-285165681D83}" dt="2023-02-13T09:41:35.917" v="0"/>
              <pc2:cmMkLst xmlns:pc2="http://schemas.microsoft.com/office/powerpoint/2019/9/main/command">
                <pc:docMk/>
                <pc:sldMk cId="1800746621" sldId="366"/>
                <pc2:cmMk id="{AF3B6BCF-EA42-4ED6-9C27-8D2FD5D288CC}"/>
              </pc2:cmMkLst>
            </pc226:cmChg>
          </p:ext>
        </pc:extLst>
      </pc:sldChg>
      <pc:sldChg chg="addCm">
        <pc:chgData name="Vivienne Ohlenforst" userId="S::vivienne.ohlenforst@violence-prevention-network.de::11d4ca12-03c3-427e-8e33-479fb58585df" providerId="AD" clId="Web-{EBFD68D2-775C-40F6-BF31-285165681D83}" dt="2023-02-13T09:51:09.161" v="10"/>
        <pc:sldMkLst>
          <pc:docMk/>
          <pc:sldMk cId="464044920" sldId="3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vienne Ohlenforst" userId="S::vivienne.ohlenforst@violence-prevention-network.de::11d4ca12-03c3-427e-8e33-479fb58585df" providerId="AD" clId="Web-{EBFD68D2-775C-40F6-BF31-285165681D83}" dt="2023-02-13T09:51:09.161" v="10"/>
              <pc2:cmMkLst xmlns:pc2="http://schemas.microsoft.com/office/powerpoint/2019/9/main/command">
                <pc:docMk/>
                <pc:sldMk cId="464044920" sldId="376"/>
                <pc2:cmMk id="{0E341782-328E-457C-A156-E861650E3BEA}"/>
              </pc2:cmMkLst>
            </pc226:cmChg>
          </p:ext>
        </pc:extLst>
      </pc:sldChg>
      <pc:sldChg chg="addCm">
        <pc:chgData name="Vivienne Ohlenforst" userId="S::vivienne.ohlenforst@violence-prevention-network.de::11d4ca12-03c3-427e-8e33-479fb58585df" providerId="AD" clId="Web-{EBFD68D2-775C-40F6-BF31-285165681D83}" dt="2023-02-13T09:48:51.456" v="6"/>
        <pc:sldMkLst>
          <pc:docMk/>
          <pc:sldMk cId="1010486480" sldId="3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vienne Ohlenforst" userId="S::vivienne.ohlenforst@violence-prevention-network.de::11d4ca12-03c3-427e-8e33-479fb58585df" providerId="AD" clId="Web-{EBFD68D2-775C-40F6-BF31-285165681D83}" dt="2023-02-13T09:48:51.456" v="6"/>
              <pc2:cmMkLst xmlns:pc2="http://schemas.microsoft.com/office/powerpoint/2019/9/main/command">
                <pc:docMk/>
                <pc:sldMk cId="1010486480" sldId="380"/>
                <pc2:cmMk id="{48D7229B-8C67-4F35-AF34-0F6A6101F486}"/>
              </pc2:cmMkLst>
            </pc226:cmChg>
          </p:ext>
        </pc:extLst>
      </pc:sldChg>
    </pc:docChg>
  </pc:docChgLst>
  <pc:docChgLst>
    <pc:chgData name="Vivienne Ohlenforst" userId="S::vivienne.ohlenforst_modus-zad.de#ext#@violencepreventionnetx.onmicrosoft.com::bea1ed21-3cb9-4ae1-917b-6ee1a9022d6d" providerId="AD" clId="Web-{66CFBEA1-F5F8-4FFB-B9E6-7D5AFB8D6647}"/>
    <pc:docChg chg="addSld modSld sldOrd">
      <pc:chgData name="Vivienne Ohlenforst" userId="S::vivienne.ohlenforst_modus-zad.de#ext#@violencepreventionnetx.onmicrosoft.com::bea1ed21-3cb9-4ae1-917b-6ee1a9022d6d" providerId="AD" clId="Web-{66CFBEA1-F5F8-4FFB-B9E6-7D5AFB8D6647}" dt="2023-05-30T13:30:08.073" v="299" actId="20577"/>
      <pc:docMkLst>
        <pc:docMk/>
      </pc:docMkLst>
      <pc:sldChg chg="modSp">
        <pc:chgData name="Vivienne Ohlenforst" userId="S::vivienne.ohlenforst_modus-zad.de#ext#@violencepreventionnetx.onmicrosoft.com::bea1ed21-3cb9-4ae1-917b-6ee1a9022d6d" providerId="AD" clId="Web-{66CFBEA1-F5F8-4FFB-B9E6-7D5AFB8D6647}" dt="2023-05-30T13:18:47.972" v="14" actId="20577"/>
        <pc:sldMkLst>
          <pc:docMk/>
          <pc:sldMk cId="5896589" sldId="256"/>
        </pc:sldMkLst>
        <pc:spChg chg="mod">
          <ac:chgData name="Vivienne Ohlenforst" userId="S::vivienne.ohlenforst_modus-zad.de#ext#@violencepreventionnetx.onmicrosoft.com::bea1ed21-3cb9-4ae1-917b-6ee1a9022d6d" providerId="AD" clId="Web-{66CFBEA1-F5F8-4FFB-B9E6-7D5AFB8D6647}" dt="2023-05-30T13:18:47.972" v="14" actId="20577"/>
          <ac:spMkLst>
            <pc:docMk/>
            <pc:sldMk cId="5896589" sldId="256"/>
            <ac:spMk id="14" creationId="{F152E7BB-507D-496C-9D13-D61A55FE186C}"/>
          </ac:spMkLst>
        </pc:spChg>
      </pc:sldChg>
      <pc:sldChg chg="modSp">
        <pc:chgData name="Vivienne Ohlenforst" userId="S::vivienne.ohlenforst_modus-zad.de#ext#@violencepreventionnetx.onmicrosoft.com::bea1ed21-3cb9-4ae1-917b-6ee1a9022d6d" providerId="AD" clId="Web-{66CFBEA1-F5F8-4FFB-B9E6-7D5AFB8D6647}" dt="2023-05-30T13:19:03.815" v="39" actId="20577"/>
        <pc:sldMkLst>
          <pc:docMk/>
          <pc:sldMk cId="2223959205" sldId="260"/>
        </pc:sldMkLst>
        <pc:spChg chg="mod">
          <ac:chgData name="Vivienne Ohlenforst" userId="S::vivienne.ohlenforst_modus-zad.de#ext#@violencepreventionnetx.onmicrosoft.com::bea1ed21-3cb9-4ae1-917b-6ee1a9022d6d" providerId="AD" clId="Web-{66CFBEA1-F5F8-4FFB-B9E6-7D5AFB8D6647}" dt="2023-05-30T13:19:03.815" v="39" actId="20577"/>
          <ac:spMkLst>
            <pc:docMk/>
            <pc:sldMk cId="2223959205" sldId="260"/>
            <ac:spMk id="11" creationId="{A55BAA0F-6872-DC4A-B556-FC4A403AACC6}"/>
          </ac:spMkLst>
        </pc:spChg>
      </pc:sldChg>
      <pc:sldChg chg="ord">
        <pc:chgData name="Vivienne Ohlenforst" userId="S::vivienne.ohlenforst_modus-zad.de#ext#@violencepreventionnetx.onmicrosoft.com::bea1ed21-3cb9-4ae1-917b-6ee1a9022d6d" providerId="AD" clId="Web-{66CFBEA1-F5F8-4FFB-B9E6-7D5AFB8D6647}" dt="2023-05-30T13:20:17.910" v="55"/>
        <pc:sldMkLst>
          <pc:docMk/>
          <pc:sldMk cId="2681945446" sldId="355"/>
        </pc:sldMkLst>
      </pc:sldChg>
      <pc:sldChg chg="modSp add replId">
        <pc:chgData name="Vivienne Ohlenforst" userId="S::vivienne.ohlenforst_modus-zad.de#ext#@violencepreventionnetx.onmicrosoft.com::bea1ed21-3cb9-4ae1-917b-6ee1a9022d6d" providerId="AD" clId="Web-{66CFBEA1-F5F8-4FFB-B9E6-7D5AFB8D6647}" dt="2023-05-30T13:30:08.073" v="299" actId="20577"/>
        <pc:sldMkLst>
          <pc:docMk/>
          <pc:sldMk cId="4223509961" sldId="389"/>
        </pc:sldMkLst>
        <pc:spChg chg="mod">
          <ac:chgData name="Vivienne Ohlenforst" userId="S::vivienne.ohlenforst_modus-zad.de#ext#@violencepreventionnetx.onmicrosoft.com::bea1ed21-3cb9-4ae1-917b-6ee1a9022d6d" providerId="AD" clId="Web-{66CFBEA1-F5F8-4FFB-B9E6-7D5AFB8D6647}" dt="2023-05-30T13:24:27.428" v="168" actId="20577"/>
          <ac:spMkLst>
            <pc:docMk/>
            <pc:sldMk cId="4223509961" sldId="389"/>
            <ac:spMk id="4" creationId="{258843CB-DF52-C3A5-29E0-A12F6DD3E5A0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66CFBEA1-F5F8-4FFB-B9E6-7D5AFB8D6647}" dt="2023-05-30T13:20:47.270" v="74" actId="20577"/>
          <ac:spMkLst>
            <pc:docMk/>
            <pc:sldMk cId="4223509961" sldId="389"/>
            <ac:spMk id="6" creationId="{D52F5022-7DB0-860D-6B1D-639EAEC1A401}"/>
          </ac:spMkLst>
        </pc:spChg>
        <pc:spChg chg="mod">
          <ac:chgData name="Vivienne Ohlenforst" userId="S::vivienne.ohlenforst_modus-zad.de#ext#@violencepreventionnetx.onmicrosoft.com::bea1ed21-3cb9-4ae1-917b-6ee1a9022d6d" providerId="AD" clId="Web-{66CFBEA1-F5F8-4FFB-B9E6-7D5AFB8D6647}" dt="2023-05-30T13:30:08.073" v="299" actId="20577"/>
          <ac:spMkLst>
            <pc:docMk/>
            <pc:sldMk cId="4223509961" sldId="389"/>
            <ac:spMk id="11" creationId="{069ED55C-64E3-59EC-38AE-FE0B794F77E0}"/>
          </ac:spMkLst>
        </pc:spChg>
      </pc:sldChg>
      <pc:sldChg chg="modSp add ord replId">
        <pc:chgData name="Vivienne Ohlenforst" userId="S::vivienne.ohlenforst_modus-zad.de#ext#@violencepreventionnetx.onmicrosoft.com::bea1ed21-3cb9-4ae1-917b-6ee1a9022d6d" providerId="AD" clId="Web-{66CFBEA1-F5F8-4FFB-B9E6-7D5AFB8D6647}" dt="2023-05-30T13:19:58.675" v="54" actId="20577"/>
        <pc:sldMkLst>
          <pc:docMk/>
          <pc:sldMk cId="787910034" sldId="390"/>
        </pc:sldMkLst>
        <pc:spChg chg="mod">
          <ac:chgData name="Vivienne Ohlenforst" userId="S::vivienne.ohlenforst_modus-zad.de#ext#@violencepreventionnetx.onmicrosoft.com::bea1ed21-3cb9-4ae1-917b-6ee1a9022d6d" providerId="AD" clId="Web-{66CFBEA1-F5F8-4FFB-B9E6-7D5AFB8D6647}" dt="2023-05-30T13:19:58.675" v="54" actId="20577"/>
          <ac:spMkLst>
            <pc:docMk/>
            <pc:sldMk cId="787910034" sldId="390"/>
            <ac:spMk id="2" creationId="{CC1FF0F2-2121-5800-D396-2DA576FDB16D}"/>
          </ac:spMkLst>
        </pc:spChg>
      </pc:sldChg>
    </pc:docChg>
  </pc:docChgLst>
  <pc:docChgLst>
    <pc:chgData name="Anne Selby" userId="S::anne.selby@violence-prevention-network.de::6db8e762-49a7-4199-bf5e-5b80e44028da" providerId="AD" clId="Web-{FBB253F6-64DD-42BF-B327-A0E1323AB60E}"/>
    <pc:docChg chg="modSld">
      <pc:chgData name="Anne Selby" userId="S::anne.selby@violence-prevention-network.de::6db8e762-49a7-4199-bf5e-5b80e44028da" providerId="AD" clId="Web-{FBB253F6-64DD-42BF-B327-A0E1323AB60E}" dt="2023-02-16T07:16:32.281" v="53" actId="20577"/>
      <pc:docMkLst>
        <pc:docMk/>
      </pc:docMkLst>
      <pc:sldChg chg="modSp">
        <pc:chgData name="Anne Selby" userId="S::anne.selby@violence-prevention-network.de::6db8e762-49a7-4199-bf5e-5b80e44028da" providerId="AD" clId="Web-{FBB253F6-64DD-42BF-B327-A0E1323AB60E}" dt="2023-02-16T07:13:22.454" v="1" actId="20577"/>
        <pc:sldMkLst>
          <pc:docMk/>
          <pc:sldMk cId="881074634" sldId="318"/>
        </pc:sldMkLst>
        <pc:spChg chg="mod">
          <ac:chgData name="Anne Selby" userId="S::anne.selby@violence-prevention-network.de::6db8e762-49a7-4199-bf5e-5b80e44028da" providerId="AD" clId="Web-{FBB253F6-64DD-42BF-B327-A0E1323AB60E}" dt="2023-02-16T07:13:22.454" v="1" actId="20577"/>
          <ac:spMkLst>
            <pc:docMk/>
            <pc:sldMk cId="881074634" sldId="318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3:34.860" v="3" actId="20577"/>
        <pc:sldMkLst>
          <pc:docMk/>
          <pc:sldMk cId="2171220392" sldId="328"/>
        </pc:sldMkLst>
        <pc:spChg chg="mod">
          <ac:chgData name="Anne Selby" userId="S::anne.selby@violence-prevention-network.de::6db8e762-49a7-4199-bf5e-5b80e44028da" providerId="AD" clId="Web-{FBB253F6-64DD-42BF-B327-A0E1323AB60E}" dt="2023-02-16T07:13:34.860" v="3" actId="20577"/>
          <ac:spMkLst>
            <pc:docMk/>
            <pc:sldMk cId="2171220392" sldId="328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3:39.970" v="5" actId="20577"/>
        <pc:sldMkLst>
          <pc:docMk/>
          <pc:sldMk cId="1739299763" sldId="329"/>
        </pc:sldMkLst>
        <pc:spChg chg="mod">
          <ac:chgData name="Anne Selby" userId="S::anne.selby@violence-prevention-network.de::6db8e762-49a7-4199-bf5e-5b80e44028da" providerId="AD" clId="Web-{FBB253F6-64DD-42BF-B327-A0E1323AB60E}" dt="2023-02-16T07:13:39.970" v="5" actId="20577"/>
          <ac:spMkLst>
            <pc:docMk/>
            <pc:sldMk cId="1739299763" sldId="329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3:47.188" v="7" actId="20577"/>
        <pc:sldMkLst>
          <pc:docMk/>
          <pc:sldMk cId="4006280909" sldId="330"/>
        </pc:sldMkLst>
        <pc:spChg chg="mod">
          <ac:chgData name="Anne Selby" userId="S::anne.selby@violence-prevention-network.de::6db8e762-49a7-4199-bf5e-5b80e44028da" providerId="AD" clId="Web-{FBB253F6-64DD-42BF-B327-A0E1323AB60E}" dt="2023-02-16T07:13:47.188" v="7" actId="20577"/>
          <ac:spMkLst>
            <pc:docMk/>
            <pc:sldMk cId="4006280909" sldId="330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4:17.048" v="9" actId="20577"/>
        <pc:sldMkLst>
          <pc:docMk/>
          <pc:sldMk cId="323596263" sldId="341"/>
        </pc:sldMkLst>
        <pc:spChg chg="mod">
          <ac:chgData name="Anne Selby" userId="S::anne.selby@violence-prevention-network.de::6db8e762-49a7-4199-bf5e-5b80e44028da" providerId="AD" clId="Web-{FBB253F6-64DD-42BF-B327-A0E1323AB60E}" dt="2023-02-16T07:14:17.048" v="9" actId="20577"/>
          <ac:spMkLst>
            <pc:docMk/>
            <pc:sldMk cId="323596263" sldId="341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4:21.766" v="11" actId="20577"/>
        <pc:sldMkLst>
          <pc:docMk/>
          <pc:sldMk cId="1044759773" sldId="342"/>
        </pc:sldMkLst>
        <pc:spChg chg="mod">
          <ac:chgData name="Anne Selby" userId="S::anne.selby@violence-prevention-network.de::6db8e762-49a7-4199-bf5e-5b80e44028da" providerId="AD" clId="Web-{FBB253F6-64DD-42BF-B327-A0E1323AB60E}" dt="2023-02-16T07:14:21.766" v="11" actId="20577"/>
          <ac:spMkLst>
            <pc:docMk/>
            <pc:sldMk cId="1044759773" sldId="342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4:27.173" v="13" actId="20577"/>
        <pc:sldMkLst>
          <pc:docMk/>
          <pc:sldMk cId="2053275201" sldId="343"/>
        </pc:sldMkLst>
        <pc:spChg chg="mod">
          <ac:chgData name="Anne Selby" userId="S::anne.selby@violence-prevention-network.de::6db8e762-49a7-4199-bf5e-5b80e44028da" providerId="AD" clId="Web-{FBB253F6-64DD-42BF-B327-A0E1323AB60E}" dt="2023-02-16T07:14:27.173" v="13" actId="20577"/>
          <ac:spMkLst>
            <pc:docMk/>
            <pc:sldMk cId="2053275201" sldId="343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4:32.501" v="15" actId="20577"/>
        <pc:sldMkLst>
          <pc:docMk/>
          <pc:sldMk cId="1700295781" sldId="344"/>
        </pc:sldMkLst>
        <pc:spChg chg="mod">
          <ac:chgData name="Anne Selby" userId="S::anne.selby@violence-prevention-network.de::6db8e762-49a7-4199-bf5e-5b80e44028da" providerId="AD" clId="Web-{FBB253F6-64DD-42BF-B327-A0E1323AB60E}" dt="2023-02-16T07:14:32.501" v="15" actId="20577"/>
          <ac:spMkLst>
            <pc:docMk/>
            <pc:sldMk cId="1700295781" sldId="344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4:38.672" v="17" actId="20577"/>
        <pc:sldMkLst>
          <pc:docMk/>
          <pc:sldMk cId="437700046" sldId="345"/>
        </pc:sldMkLst>
        <pc:spChg chg="mod">
          <ac:chgData name="Anne Selby" userId="S::anne.selby@violence-prevention-network.de::6db8e762-49a7-4199-bf5e-5b80e44028da" providerId="AD" clId="Web-{FBB253F6-64DD-42BF-B327-A0E1323AB60E}" dt="2023-02-16T07:14:38.672" v="17" actId="20577"/>
          <ac:spMkLst>
            <pc:docMk/>
            <pc:sldMk cId="437700046" sldId="345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4:43.688" v="19" actId="20577"/>
        <pc:sldMkLst>
          <pc:docMk/>
          <pc:sldMk cId="645333926" sldId="346"/>
        </pc:sldMkLst>
        <pc:spChg chg="mod">
          <ac:chgData name="Anne Selby" userId="S::anne.selby@violence-prevention-network.de::6db8e762-49a7-4199-bf5e-5b80e44028da" providerId="AD" clId="Web-{FBB253F6-64DD-42BF-B327-A0E1323AB60E}" dt="2023-02-16T07:14:43.688" v="19" actId="20577"/>
          <ac:spMkLst>
            <pc:docMk/>
            <pc:sldMk cId="645333926" sldId="346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4:48.110" v="21" actId="20577"/>
        <pc:sldMkLst>
          <pc:docMk/>
          <pc:sldMk cId="3609973973" sldId="347"/>
        </pc:sldMkLst>
        <pc:spChg chg="mod">
          <ac:chgData name="Anne Selby" userId="S::anne.selby@violence-prevention-network.de::6db8e762-49a7-4199-bf5e-5b80e44028da" providerId="AD" clId="Web-{FBB253F6-64DD-42BF-B327-A0E1323AB60E}" dt="2023-02-16T07:14:48.110" v="21" actId="20577"/>
          <ac:spMkLst>
            <pc:docMk/>
            <pc:sldMk cId="3609973973" sldId="347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4:54.266" v="23" actId="20577"/>
        <pc:sldMkLst>
          <pc:docMk/>
          <pc:sldMk cId="2159090480" sldId="348"/>
        </pc:sldMkLst>
        <pc:spChg chg="mod">
          <ac:chgData name="Anne Selby" userId="S::anne.selby@violence-prevention-network.de::6db8e762-49a7-4199-bf5e-5b80e44028da" providerId="AD" clId="Web-{FBB253F6-64DD-42BF-B327-A0E1323AB60E}" dt="2023-02-16T07:14:54.266" v="23" actId="20577"/>
          <ac:spMkLst>
            <pc:docMk/>
            <pc:sldMk cId="2159090480" sldId="348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4:58.907" v="25" actId="20577"/>
        <pc:sldMkLst>
          <pc:docMk/>
          <pc:sldMk cId="1868040244" sldId="349"/>
        </pc:sldMkLst>
        <pc:spChg chg="mod">
          <ac:chgData name="Anne Selby" userId="S::anne.selby@violence-prevention-network.de::6db8e762-49a7-4199-bf5e-5b80e44028da" providerId="AD" clId="Web-{FBB253F6-64DD-42BF-B327-A0E1323AB60E}" dt="2023-02-16T07:14:58.907" v="25" actId="20577"/>
          <ac:spMkLst>
            <pc:docMk/>
            <pc:sldMk cId="1868040244" sldId="349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5:18.266" v="27" actId="20577"/>
        <pc:sldMkLst>
          <pc:docMk/>
          <pc:sldMk cId="660156515" sldId="350"/>
        </pc:sldMkLst>
        <pc:spChg chg="mod">
          <ac:chgData name="Anne Selby" userId="S::anne.selby@violence-prevention-network.de::6db8e762-49a7-4199-bf5e-5b80e44028da" providerId="AD" clId="Web-{FBB253F6-64DD-42BF-B327-A0E1323AB60E}" dt="2023-02-16T07:15:18.266" v="27" actId="20577"/>
          <ac:spMkLst>
            <pc:docMk/>
            <pc:sldMk cId="660156515" sldId="350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5:22.828" v="29" actId="20577"/>
        <pc:sldMkLst>
          <pc:docMk/>
          <pc:sldMk cId="3969552846" sldId="351"/>
        </pc:sldMkLst>
        <pc:spChg chg="mod">
          <ac:chgData name="Anne Selby" userId="S::anne.selby@violence-prevention-network.de::6db8e762-49a7-4199-bf5e-5b80e44028da" providerId="AD" clId="Web-{FBB253F6-64DD-42BF-B327-A0E1323AB60E}" dt="2023-02-16T07:15:22.828" v="29" actId="20577"/>
          <ac:spMkLst>
            <pc:docMk/>
            <pc:sldMk cId="3969552846" sldId="351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5:29.610" v="31" actId="20577"/>
        <pc:sldMkLst>
          <pc:docMk/>
          <pc:sldMk cId="1063323164" sldId="352"/>
        </pc:sldMkLst>
        <pc:spChg chg="mod">
          <ac:chgData name="Anne Selby" userId="S::anne.selby@violence-prevention-network.de::6db8e762-49a7-4199-bf5e-5b80e44028da" providerId="AD" clId="Web-{FBB253F6-64DD-42BF-B327-A0E1323AB60E}" dt="2023-02-16T07:15:29.610" v="31" actId="20577"/>
          <ac:spMkLst>
            <pc:docMk/>
            <pc:sldMk cId="1063323164" sldId="352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5:36.141" v="33" actId="20577"/>
        <pc:sldMkLst>
          <pc:docMk/>
          <pc:sldMk cId="1752918070" sldId="353"/>
        </pc:sldMkLst>
        <pc:spChg chg="mod">
          <ac:chgData name="Anne Selby" userId="S::anne.selby@violence-prevention-network.de::6db8e762-49a7-4199-bf5e-5b80e44028da" providerId="AD" clId="Web-{FBB253F6-64DD-42BF-B327-A0E1323AB60E}" dt="2023-02-16T07:15:36.141" v="33" actId="20577"/>
          <ac:spMkLst>
            <pc:docMk/>
            <pc:sldMk cId="1752918070" sldId="353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5:41.516" v="35" actId="20577"/>
        <pc:sldMkLst>
          <pc:docMk/>
          <pc:sldMk cId="3323698041" sldId="354"/>
        </pc:sldMkLst>
        <pc:spChg chg="mod">
          <ac:chgData name="Anne Selby" userId="S::anne.selby@violence-prevention-network.de::6db8e762-49a7-4199-bf5e-5b80e44028da" providerId="AD" clId="Web-{FBB253F6-64DD-42BF-B327-A0E1323AB60E}" dt="2023-02-16T07:15:41.516" v="35" actId="20577"/>
          <ac:spMkLst>
            <pc:docMk/>
            <pc:sldMk cId="3323698041" sldId="354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5:46.219" v="37" actId="20577"/>
        <pc:sldMkLst>
          <pc:docMk/>
          <pc:sldMk cId="2681945446" sldId="355"/>
        </pc:sldMkLst>
        <pc:spChg chg="mod">
          <ac:chgData name="Anne Selby" userId="S::anne.selby@violence-prevention-network.de::6db8e762-49a7-4199-bf5e-5b80e44028da" providerId="AD" clId="Web-{FBB253F6-64DD-42BF-B327-A0E1323AB60E}" dt="2023-02-16T07:15:46.219" v="37" actId="20577"/>
          <ac:spMkLst>
            <pc:docMk/>
            <pc:sldMk cId="2681945446" sldId="355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5:55.547" v="41" actId="20577"/>
        <pc:sldMkLst>
          <pc:docMk/>
          <pc:sldMk cId="3914268900" sldId="356"/>
        </pc:sldMkLst>
        <pc:spChg chg="mod">
          <ac:chgData name="Anne Selby" userId="S::anne.selby@violence-prevention-network.de::6db8e762-49a7-4199-bf5e-5b80e44028da" providerId="AD" clId="Web-{FBB253F6-64DD-42BF-B327-A0E1323AB60E}" dt="2023-02-16T07:15:55.547" v="41" actId="20577"/>
          <ac:spMkLst>
            <pc:docMk/>
            <pc:sldMk cId="3914268900" sldId="356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5:50.938" v="39" actId="20577"/>
        <pc:sldMkLst>
          <pc:docMk/>
          <pc:sldMk cId="323827732" sldId="357"/>
        </pc:sldMkLst>
        <pc:spChg chg="mod">
          <ac:chgData name="Anne Selby" userId="S::anne.selby@violence-prevention-network.de::6db8e762-49a7-4199-bf5e-5b80e44028da" providerId="AD" clId="Web-{FBB253F6-64DD-42BF-B327-A0E1323AB60E}" dt="2023-02-16T07:15:50.938" v="39" actId="20577"/>
          <ac:spMkLst>
            <pc:docMk/>
            <pc:sldMk cId="323827732" sldId="357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6:03.281" v="43" actId="20577"/>
        <pc:sldMkLst>
          <pc:docMk/>
          <pc:sldMk cId="3764559001" sldId="358"/>
        </pc:sldMkLst>
        <pc:spChg chg="mod">
          <ac:chgData name="Anne Selby" userId="S::anne.selby@violence-prevention-network.de::6db8e762-49a7-4199-bf5e-5b80e44028da" providerId="AD" clId="Web-{FBB253F6-64DD-42BF-B327-A0E1323AB60E}" dt="2023-02-16T07:16:03.281" v="43" actId="20577"/>
          <ac:spMkLst>
            <pc:docMk/>
            <pc:sldMk cId="3764559001" sldId="358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6:13.203" v="47" actId="20577"/>
        <pc:sldMkLst>
          <pc:docMk/>
          <pc:sldMk cId="742014003" sldId="359"/>
        </pc:sldMkLst>
        <pc:spChg chg="mod">
          <ac:chgData name="Anne Selby" userId="S::anne.selby@violence-prevention-network.de::6db8e762-49a7-4199-bf5e-5b80e44028da" providerId="AD" clId="Web-{FBB253F6-64DD-42BF-B327-A0E1323AB60E}" dt="2023-02-16T07:16:13.203" v="47" actId="20577"/>
          <ac:spMkLst>
            <pc:docMk/>
            <pc:sldMk cId="742014003" sldId="359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6:08.547" v="45" actId="20577"/>
        <pc:sldMkLst>
          <pc:docMk/>
          <pc:sldMk cId="4085930414" sldId="360"/>
        </pc:sldMkLst>
        <pc:spChg chg="mod">
          <ac:chgData name="Anne Selby" userId="S::anne.selby@violence-prevention-network.de::6db8e762-49a7-4199-bf5e-5b80e44028da" providerId="AD" clId="Web-{FBB253F6-64DD-42BF-B327-A0E1323AB60E}" dt="2023-02-16T07:16:08.547" v="45" actId="20577"/>
          <ac:spMkLst>
            <pc:docMk/>
            <pc:sldMk cId="4085930414" sldId="360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6:20.891" v="49" actId="20577"/>
        <pc:sldMkLst>
          <pc:docMk/>
          <pc:sldMk cId="3494480118" sldId="361"/>
        </pc:sldMkLst>
        <pc:spChg chg="mod">
          <ac:chgData name="Anne Selby" userId="S::anne.selby@violence-prevention-network.de::6db8e762-49a7-4199-bf5e-5b80e44028da" providerId="AD" clId="Web-{FBB253F6-64DD-42BF-B327-A0E1323AB60E}" dt="2023-02-16T07:16:20.891" v="49" actId="20577"/>
          <ac:spMkLst>
            <pc:docMk/>
            <pc:sldMk cId="3494480118" sldId="361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6:26.094" v="51" actId="20577"/>
        <pc:sldMkLst>
          <pc:docMk/>
          <pc:sldMk cId="1300071379" sldId="362"/>
        </pc:sldMkLst>
        <pc:spChg chg="mod">
          <ac:chgData name="Anne Selby" userId="S::anne.selby@violence-prevention-network.de::6db8e762-49a7-4199-bf5e-5b80e44028da" providerId="AD" clId="Web-{FBB253F6-64DD-42BF-B327-A0E1323AB60E}" dt="2023-02-16T07:16:26.094" v="51" actId="20577"/>
          <ac:spMkLst>
            <pc:docMk/>
            <pc:sldMk cId="1300071379" sldId="362"/>
            <ac:spMk id="3" creationId="{49676C89-5289-CD34-88DF-08CDBB837331}"/>
          </ac:spMkLst>
        </pc:spChg>
      </pc:sldChg>
      <pc:sldChg chg="modSp">
        <pc:chgData name="Anne Selby" userId="S::anne.selby@violence-prevention-network.de::6db8e762-49a7-4199-bf5e-5b80e44028da" providerId="AD" clId="Web-{FBB253F6-64DD-42BF-B327-A0E1323AB60E}" dt="2023-02-16T07:16:32.281" v="53" actId="20577"/>
        <pc:sldMkLst>
          <pc:docMk/>
          <pc:sldMk cId="63990179" sldId="363"/>
        </pc:sldMkLst>
        <pc:spChg chg="mod">
          <ac:chgData name="Anne Selby" userId="S::anne.selby@violence-prevention-network.de::6db8e762-49a7-4199-bf5e-5b80e44028da" providerId="AD" clId="Web-{FBB253F6-64DD-42BF-B327-A0E1323AB60E}" dt="2023-02-16T07:16:32.281" v="53" actId="20577"/>
          <ac:spMkLst>
            <pc:docMk/>
            <pc:sldMk cId="63990179" sldId="363"/>
            <ac:spMk id="3" creationId="{49676C89-5289-CD34-88DF-08CDBB837331}"/>
          </ac:spMkLst>
        </pc:spChg>
      </pc:sldChg>
    </pc:docChg>
  </pc:docChgLst>
  <pc:docChgLst>
    <pc:chgData name="Anne Selby" userId="6db8e762-49a7-4199-bf5e-5b80e44028da" providerId="ADAL" clId="{638223D7-BDF2-486B-BE35-23F277A49543}"/>
    <pc:docChg chg="undo redo custSel addSld delSld modSld">
      <pc:chgData name="Anne Selby" userId="6db8e762-49a7-4199-bf5e-5b80e44028da" providerId="ADAL" clId="{638223D7-BDF2-486B-BE35-23F277A49543}" dt="2023-09-06T12:25:10.047" v="6877" actId="207"/>
      <pc:docMkLst>
        <pc:docMk/>
      </pc:docMkLst>
      <pc:sldChg chg="modSp mod">
        <pc:chgData name="Anne Selby" userId="6db8e762-49a7-4199-bf5e-5b80e44028da" providerId="ADAL" clId="{638223D7-BDF2-486B-BE35-23F277A49543}" dt="2023-08-16T14:14:53.624" v="6643" actId="20577"/>
        <pc:sldMkLst>
          <pc:docMk/>
          <pc:sldMk cId="5896589" sldId="256"/>
        </pc:sldMkLst>
        <pc:spChg chg="mod">
          <ac:chgData name="Anne Selby" userId="6db8e762-49a7-4199-bf5e-5b80e44028da" providerId="ADAL" clId="{638223D7-BDF2-486B-BE35-23F277A49543}" dt="2023-08-16T14:14:53.624" v="6643" actId="20577"/>
          <ac:spMkLst>
            <pc:docMk/>
            <pc:sldMk cId="5896589" sldId="256"/>
            <ac:spMk id="14" creationId="{F152E7BB-507D-496C-9D13-D61A55FE186C}"/>
          </ac:spMkLst>
        </pc:spChg>
      </pc:sldChg>
      <pc:sldChg chg="modSp mod">
        <pc:chgData name="Anne Selby" userId="6db8e762-49a7-4199-bf5e-5b80e44028da" providerId="ADAL" clId="{638223D7-BDF2-486B-BE35-23F277A49543}" dt="2023-07-28T07:32:41.414" v="5048" actId="20577"/>
        <pc:sldMkLst>
          <pc:docMk/>
          <pc:sldMk cId="698368671" sldId="262"/>
        </pc:sldMkLst>
        <pc:spChg chg="mod">
          <ac:chgData name="Anne Selby" userId="6db8e762-49a7-4199-bf5e-5b80e44028da" providerId="ADAL" clId="{638223D7-BDF2-486B-BE35-23F277A49543}" dt="2023-07-28T07:32:41.414" v="5048" actId="20577"/>
          <ac:spMkLst>
            <pc:docMk/>
            <pc:sldMk cId="698368671" sldId="262"/>
            <ac:spMk id="4" creationId="{99D933B6-2781-4FBD-8397-81694817A079}"/>
          </ac:spMkLst>
        </pc:spChg>
      </pc:sldChg>
      <pc:sldChg chg="modSp mod">
        <pc:chgData name="Anne Selby" userId="6db8e762-49a7-4199-bf5e-5b80e44028da" providerId="ADAL" clId="{638223D7-BDF2-486B-BE35-23F277A49543}" dt="2023-07-25T10:14:53.231" v="4679" actId="20577"/>
        <pc:sldMkLst>
          <pc:docMk/>
          <pc:sldMk cId="1692474425" sldId="266"/>
        </pc:sldMkLst>
        <pc:spChg chg="mod">
          <ac:chgData name="Anne Selby" userId="6db8e762-49a7-4199-bf5e-5b80e44028da" providerId="ADAL" clId="{638223D7-BDF2-486B-BE35-23F277A49543}" dt="2023-07-25T10:14:53.231" v="4679" actId="20577"/>
          <ac:spMkLst>
            <pc:docMk/>
            <pc:sldMk cId="1692474425" sldId="266"/>
            <ac:spMk id="5" creationId="{5FF49A48-B7CF-7A58-06C7-D1850F3835B1}"/>
          </ac:spMkLst>
        </pc:spChg>
      </pc:sldChg>
      <pc:sldChg chg="modSp mod addCm delCm modCm">
        <pc:chgData name="Anne Selby" userId="6db8e762-49a7-4199-bf5e-5b80e44028da" providerId="ADAL" clId="{638223D7-BDF2-486B-BE35-23F277A49543}" dt="2023-07-27T12:10:35.751" v="4862" actId="207"/>
        <pc:sldMkLst>
          <pc:docMk/>
          <pc:sldMk cId="2728782968" sldId="283"/>
        </pc:sldMkLst>
        <pc:spChg chg="mod">
          <ac:chgData name="Anne Selby" userId="6db8e762-49a7-4199-bf5e-5b80e44028da" providerId="ADAL" clId="{638223D7-BDF2-486B-BE35-23F277A49543}" dt="2023-07-25T10:35:20.426" v="4683" actId="20577"/>
          <ac:spMkLst>
            <pc:docMk/>
            <pc:sldMk cId="2728782968" sldId="283"/>
            <ac:spMk id="4" creationId="{258843CB-DF52-C3A5-29E0-A12F6DD3E5A0}"/>
          </ac:spMkLst>
        </pc:spChg>
        <pc:spChg chg="mod">
          <ac:chgData name="Anne Selby" userId="6db8e762-49a7-4199-bf5e-5b80e44028da" providerId="ADAL" clId="{638223D7-BDF2-486B-BE35-23F277A49543}" dt="2023-07-27T12:10:35.751" v="4862" actId="207"/>
          <ac:spMkLst>
            <pc:docMk/>
            <pc:sldMk cId="2728782968" sldId="283"/>
            <ac:spMk id="7" creationId="{61B76F14-7678-FA4D-321A-C94BD4A48C3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e Selby" userId="6db8e762-49a7-4199-bf5e-5b80e44028da" providerId="ADAL" clId="{638223D7-BDF2-486B-BE35-23F277A49543}" dt="2023-07-24T05:02:14.310" v="62"/>
              <pc2:cmMkLst xmlns:pc2="http://schemas.microsoft.com/office/powerpoint/2019/9/main/command">
                <pc:docMk/>
                <pc:sldMk cId="2728782968" sldId="283"/>
                <pc2:cmMk id="{C4498C0E-1026-452E-A886-C5CFA99E1D46}"/>
              </pc2:cmMkLst>
            </pc226:cmChg>
            <pc226:cmChg xmlns:pc226="http://schemas.microsoft.com/office/powerpoint/2022/06/main/command" chg="add del mod">
              <pc226:chgData name="Anne Selby" userId="6db8e762-49a7-4199-bf5e-5b80e44028da" providerId="ADAL" clId="{638223D7-BDF2-486B-BE35-23F277A49543}" dt="2023-07-27T12:03:40.523" v="4856"/>
              <pc2:cmMkLst xmlns:pc2="http://schemas.microsoft.com/office/powerpoint/2019/9/main/command">
                <pc:docMk/>
                <pc:sldMk cId="2728782968" sldId="283"/>
                <pc2:cmMk id="{34357011-B71E-4AF5-9510-16F181EC3AD4}"/>
              </pc2:cmMkLst>
            </pc226:cmChg>
            <pc226:cmChg xmlns:pc226="http://schemas.microsoft.com/office/powerpoint/2022/06/main/command" chg="del mod">
              <pc226:chgData name="Anne Selby" userId="6db8e762-49a7-4199-bf5e-5b80e44028da" providerId="ADAL" clId="{638223D7-BDF2-486B-BE35-23F277A49543}" dt="2023-07-24T05:02:12.013" v="61"/>
              <pc2:cmMkLst xmlns:pc2="http://schemas.microsoft.com/office/powerpoint/2019/9/main/command">
                <pc:docMk/>
                <pc:sldMk cId="2728782968" sldId="283"/>
                <pc2:cmMk id="{8C13023E-3F8D-4447-91CC-A03FB67CD92B}"/>
              </pc2:cmMkLst>
            </pc226:cmChg>
          </p:ext>
        </pc:extLst>
      </pc:sldChg>
      <pc:sldChg chg="modSp mod addCm delCm">
        <pc:chgData name="Anne Selby" userId="6db8e762-49a7-4199-bf5e-5b80e44028da" providerId="ADAL" clId="{638223D7-BDF2-486B-BE35-23F277A49543}" dt="2023-08-10T10:55:11.416" v="5877"/>
        <pc:sldMkLst>
          <pc:docMk/>
          <pc:sldMk cId="2397786387" sldId="286"/>
        </pc:sldMkLst>
        <pc:spChg chg="mod">
          <ac:chgData name="Anne Selby" userId="6db8e762-49a7-4199-bf5e-5b80e44028da" providerId="ADAL" clId="{638223D7-BDF2-486B-BE35-23F277A49543}" dt="2023-08-10T10:54:56.915" v="5876" actId="207"/>
          <ac:spMkLst>
            <pc:docMk/>
            <pc:sldMk cId="2397786387" sldId="286"/>
            <ac:spMk id="14" creationId="{21E6F893-8EE0-9A83-E914-6CE2A00E358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ne Selby" userId="6db8e762-49a7-4199-bf5e-5b80e44028da" providerId="ADAL" clId="{638223D7-BDF2-486B-BE35-23F277A49543}" dt="2023-08-10T10:55:11.416" v="5877"/>
              <pc2:cmMkLst xmlns:pc2="http://schemas.microsoft.com/office/powerpoint/2019/9/main/command">
                <pc:docMk/>
                <pc:sldMk cId="2397786387" sldId="286"/>
                <pc2:cmMk id="{B11C22E5-3ACE-4897-9686-CD43B3840E0A}"/>
              </pc2:cmMkLst>
            </pc226:cmChg>
          </p:ext>
        </pc:extLst>
      </pc:sldChg>
      <pc:sldChg chg="modSp mod addCm">
        <pc:chgData name="Anne Selby" userId="6db8e762-49a7-4199-bf5e-5b80e44028da" providerId="ADAL" clId="{638223D7-BDF2-486B-BE35-23F277A49543}" dt="2023-09-06T12:25:10.047" v="6877" actId="207"/>
        <pc:sldMkLst>
          <pc:docMk/>
          <pc:sldMk cId="3412047817" sldId="287"/>
        </pc:sldMkLst>
        <pc:spChg chg="mod">
          <ac:chgData name="Anne Selby" userId="6db8e762-49a7-4199-bf5e-5b80e44028da" providerId="ADAL" clId="{638223D7-BDF2-486B-BE35-23F277A49543}" dt="2023-09-06T12:25:10.047" v="6877" actId="207"/>
          <ac:spMkLst>
            <pc:docMk/>
            <pc:sldMk cId="3412047817" sldId="287"/>
            <ac:spMk id="12" creationId="{373AC906-EB5C-02E8-588F-9962F2B370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e Selby" userId="6db8e762-49a7-4199-bf5e-5b80e44028da" providerId="ADAL" clId="{638223D7-BDF2-486B-BE35-23F277A49543}" dt="2023-08-25T08:25:07.359" v="6873"/>
              <pc2:cmMkLst xmlns:pc2="http://schemas.microsoft.com/office/powerpoint/2019/9/main/command">
                <pc:docMk/>
                <pc:sldMk cId="3412047817" sldId="287"/>
                <pc2:cmMk id="{B9C5888B-FC05-443A-989C-86FF0A2441EC}"/>
              </pc2:cmMkLst>
            </pc226:cmChg>
          </p:ext>
        </pc:extLst>
      </pc:sldChg>
      <pc:sldChg chg="modSp mod addCm delCm modCm">
        <pc:chgData name="Anne Selby" userId="6db8e762-49a7-4199-bf5e-5b80e44028da" providerId="ADAL" clId="{638223D7-BDF2-486B-BE35-23F277A49543}" dt="2023-07-27T12:57:00.454" v="4922" actId="20577"/>
        <pc:sldMkLst>
          <pc:docMk/>
          <pc:sldMk cId="2395102576" sldId="292"/>
        </pc:sldMkLst>
        <pc:spChg chg="mod">
          <ac:chgData name="Anne Selby" userId="6db8e762-49a7-4199-bf5e-5b80e44028da" providerId="ADAL" clId="{638223D7-BDF2-486B-BE35-23F277A49543}" dt="2023-07-27T12:57:00.454" v="4922" actId="20577"/>
          <ac:spMkLst>
            <pc:docMk/>
            <pc:sldMk cId="2395102576" sldId="292"/>
            <ac:spMk id="4" creationId="{258843CB-DF52-C3A5-29E0-A12F6DD3E5A0}"/>
          </ac:spMkLst>
        </pc:spChg>
        <pc:spChg chg="mod">
          <ac:chgData name="Anne Selby" userId="6db8e762-49a7-4199-bf5e-5b80e44028da" providerId="ADAL" clId="{638223D7-BDF2-486B-BE35-23F277A49543}" dt="2023-07-27T12:56:23.581" v="4902" actId="1076"/>
          <ac:spMkLst>
            <pc:docMk/>
            <pc:sldMk cId="2395102576" sldId="292"/>
            <ac:spMk id="11" creationId="{8D39717F-B4BE-4EEE-1CBE-453A128C26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nne Selby" userId="6db8e762-49a7-4199-bf5e-5b80e44028da" providerId="ADAL" clId="{638223D7-BDF2-486B-BE35-23F277A49543}" dt="2023-07-27T12:18:51.232" v="4897"/>
              <pc2:cmMkLst xmlns:pc2="http://schemas.microsoft.com/office/powerpoint/2019/9/main/command">
                <pc:docMk/>
                <pc:sldMk cId="2395102576" sldId="292"/>
                <pc2:cmMk id="{DA3D884D-4A3D-4B35-A2C5-79DCB8AED2FC}"/>
              </pc2:cmMkLst>
            </pc226:cmChg>
            <pc226:cmChg xmlns:pc226="http://schemas.microsoft.com/office/powerpoint/2022/06/main/command" chg="add del mod">
              <pc226:chgData name="Anne Selby" userId="6db8e762-49a7-4199-bf5e-5b80e44028da" providerId="ADAL" clId="{638223D7-BDF2-486B-BE35-23F277A49543}" dt="2023-07-27T12:18:54.079" v="4898"/>
              <pc2:cmMkLst xmlns:pc2="http://schemas.microsoft.com/office/powerpoint/2019/9/main/command">
                <pc:docMk/>
                <pc:sldMk cId="2395102576" sldId="292"/>
                <pc2:cmMk id="{C47ED36D-DA4D-4B63-85E4-996B769C3CB5}"/>
              </pc2:cmMkLst>
            </pc226:cmChg>
          </p:ext>
        </pc:extLst>
      </pc:sldChg>
      <pc:sldChg chg="modSp mod addCm delCm">
        <pc:chgData name="Anne Selby" userId="6db8e762-49a7-4199-bf5e-5b80e44028da" providerId="ADAL" clId="{638223D7-BDF2-486B-BE35-23F277A49543}" dt="2023-07-27T13:04:46.819" v="5029" actId="20577"/>
        <pc:sldMkLst>
          <pc:docMk/>
          <pc:sldMk cId="4095866431" sldId="293"/>
        </pc:sldMkLst>
        <pc:spChg chg="mod">
          <ac:chgData name="Anne Selby" userId="6db8e762-49a7-4199-bf5e-5b80e44028da" providerId="ADAL" clId="{638223D7-BDF2-486B-BE35-23F277A49543}" dt="2023-07-27T12:57:16.138" v="4928" actId="20577"/>
          <ac:spMkLst>
            <pc:docMk/>
            <pc:sldMk cId="4095866431" sldId="293"/>
            <ac:spMk id="4" creationId="{258843CB-DF52-C3A5-29E0-A12F6DD3E5A0}"/>
          </ac:spMkLst>
        </pc:spChg>
        <pc:spChg chg="mod">
          <ac:chgData name="Anne Selby" userId="6db8e762-49a7-4199-bf5e-5b80e44028da" providerId="ADAL" clId="{638223D7-BDF2-486B-BE35-23F277A49543}" dt="2023-07-27T13:04:46.819" v="5029" actId="20577"/>
          <ac:spMkLst>
            <pc:docMk/>
            <pc:sldMk cId="4095866431" sldId="293"/>
            <ac:spMk id="11" creationId="{119E6FCD-BFDD-60BC-409B-5BC3052371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ne Selby" userId="6db8e762-49a7-4199-bf5e-5b80e44028da" providerId="ADAL" clId="{638223D7-BDF2-486B-BE35-23F277A49543}" dt="2023-07-27T12:29:30.564" v="4899"/>
              <pc2:cmMkLst xmlns:pc2="http://schemas.microsoft.com/office/powerpoint/2019/9/main/command">
                <pc:docMk/>
                <pc:sldMk cId="4095866431" sldId="293"/>
                <pc2:cmMk id="{1FAC1C24-A7C8-4556-8136-3EF580FC1366}"/>
              </pc2:cmMkLst>
            </pc226:cmChg>
          </p:ext>
        </pc:extLst>
      </pc:sldChg>
      <pc:sldChg chg="modSp mod addCm delCm modCm">
        <pc:chgData name="Anne Selby" userId="6db8e762-49a7-4199-bf5e-5b80e44028da" providerId="ADAL" clId="{638223D7-BDF2-486B-BE35-23F277A49543}" dt="2023-08-10T10:58:54.517" v="5938" actId="20577"/>
        <pc:sldMkLst>
          <pc:docMk/>
          <pc:sldMk cId="4294266815" sldId="294"/>
        </pc:sldMkLst>
        <pc:spChg chg="mod">
          <ac:chgData name="Anne Selby" userId="6db8e762-49a7-4199-bf5e-5b80e44028da" providerId="ADAL" clId="{638223D7-BDF2-486B-BE35-23F277A49543}" dt="2023-08-10T10:58:54.517" v="5938" actId="20577"/>
          <ac:spMkLst>
            <pc:docMk/>
            <pc:sldMk cId="4294266815" sldId="294"/>
            <ac:spMk id="11" creationId="{3EDF20FC-4679-6B2B-6D71-FCA6CF8A9D0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nne Selby" userId="6db8e762-49a7-4199-bf5e-5b80e44028da" providerId="ADAL" clId="{638223D7-BDF2-486B-BE35-23F277A49543}" dt="2023-08-10T10:56:05.755" v="5880"/>
              <pc2:cmMkLst xmlns:pc2="http://schemas.microsoft.com/office/powerpoint/2019/9/main/command">
                <pc:docMk/>
                <pc:sldMk cId="4294266815" sldId="294"/>
                <pc2:cmMk id="{F171E8E7-9322-4E49-B6BE-636A947EC009}"/>
              </pc2:cmMkLst>
            </pc226:cmChg>
          </p:ext>
        </pc:extLst>
      </pc:sldChg>
      <pc:sldChg chg="modSp mod addCm delCm modCm">
        <pc:chgData name="Anne Selby" userId="6db8e762-49a7-4199-bf5e-5b80e44028da" providerId="ADAL" clId="{638223D7-BDF2-486B-BE35-23F277A49543}" dt="2023-08-10T11:09:50.357" v="6448"/>
        <pc:sldMkLst>
          <pc:docMk/>
          <pc:sldMk cId="3100857316" sldId="297"/>
        </pc:sldMkLst>
        <pc:spChg chg="mod">
          <ac:chgData name="Anne Selby" userId="6db8e762-49a7-4199-bf5e-5b80e44028da" providerId="ADAL" clId="{638223D7-BDF2-486B-BE35-23F277A49543}" dt="2023-07-24T06:44:05.396" v="1947" actId="20577"/>
          <ac:spMkLst>
            <pc:docMk/>
            <pc:sldMk cId="3100857316" sldId="297"/>
            <ac:spMk id="12" creationId="{BC481F08-1E9B-2B01-860E-9A48EA523F0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ne Selby" userId="6db8e762-49a7-4199-bf5e-5b80e44028da" providerId="ADAL" clId="{638223D7-BDF2-486B-BE35-23F277A49543}" dt="2023-08-10T11:09:50.357" v="6448"/>
              <pc2:cmMkLst xmlns:pc2="http://schemas.microsoft.com/office/powerpoint/2019/9/main/command">
                <pc:docMk/>
                <pc:sldMk cId="3100857316" sldId="297"/>
                <pc2:cmMk id="{3563ACC6-95BD-4BDC-8D72-98E197E6FE26}"/>
              </pc2:cmMkLst>
            </pc226:cmChg>
            <pc226:cmChg xmlns:pc226="http://schemas.microsoft.com/office/powerpoint/2022/06/main/command" chg="add del mod">
              <pc226:chgData name="Anne Selby" userId="6db8e762-49a7-4199-bf5e-5b80e44028da" providerId="ADAL" clId="{638223D7-BDF2-486B-BE35-23F277A49543}" dt="2023-08-10T11:09:47.420" v="6447"/>
              <pc2:cmMkLst xmlns:pc2="http://schemas.microsoft.com/office/powerpoint/2019/9/main/command">
                <pc:docMk/>
                <pc:sldMk cId="3100857316" sldId="297"/>
                <pc2:cmMk id="{0AFD04E3-9E05-406C-B4B1-A5A100C27F6B}"/>
              </pc2:cmMkLst>
            </pc226:cmChg>
          </p:ext>
        </pc:extLst>
      </pc:sldChg>
      <pc:sldChg chg="modSp mod">
        <pc:chgData name="Anne Selby" userId="6db8e762-49a7-4199-bf5e-5b80e44028da" providerId="ADAL" clId="{638223D7-BDF2-486B-BE35-23F277A49543}" dt="2023-07-24T06:48:43.507" v="1982" actId="20577"/>
        <pc:sldMkLst>
          <pc:docMk/>
          <pc:sldMk cId="1390938019" sldId="298"/>
        </pc:sldMkLst>
        <pc:spChg chg="mod">
          <ac:chgData name="Anne Selby" userId="6db8e762-49a7-4199-bf5e-5b80e44028da" providerId="ADAL" clId="{638223D7-BDF2-486B-BE35-23F277A49543}" dt="2023-07-24T06:48:43.507" v="1982" actId="20577"/>
          <ac:spMkLst>
            <pc:docMk/>
            <pc:sldMk cId="1390938019" sldId="298"/>
            <ac:spMk id="11" creationId="{D96FC199-C255-6050-8D8B-929275485642}"/>
          </ac:spMkLst>
        </pc:spChg>
      </pc:sldChg>
      <pc:sldChg chg="modSp mod addCm delCm modCm">
        <pc:chgData name="Anne Selby" userId="6db8e762-49a7-4199-bf5e-5b80e44028da" providerId="ADAL" clId="{638223D7-BDF2-486B-BE35-23F277A49543}" dt="2023-08-10T11:10:31.158" v="6454" actId="400"/>
        <pc:sldMkLst>
          <pc:docMk/>
          <pc:sldMk cId="2932167062" sldId="301"/>
        </pc:sldMkLst>
        <pc:spChg chg="mod">
          <ac:chgData name="Anne Selby" userId="6db8e762-49a7-4199-bf5e-5b80e44028da" providerId="ADAL" clId="{638223D7-BDF2-486B-BE35-23F277A49543}" dt="2023-07-24T08:17:49.605" v="2395" actId="1076"/>
          <ac:spMkLst>
            <pc:docMk/>
            <pc:sldMk cId="2932167062" sldId="301"/>
            <ac:spMk id="9" creationId="{4F5E7CFC-23EF-BE60-F49F-7B460588C819}"/>
          </ac:spMkLst>
        </pc:spChg>
        <pc:spChg chg="mod">
          <ac:chgData name="Anne Selby" userId="6db8e762-49a7-4199-bf5e-5b80e44028da" providerId="ADAL" clId="{638223D7-BDF2-486B-BE35-23F277A49543}" dt="2023-07-24T08:16:13.788" v="2373" actId="20577"/>
          <ac:spMkLst>
            <pc:docMk/>
            <pc:sldMk cId="2932167062" sldId="301"/>
            <ac:spMk id="11" creationId="{4EEF7E29-2390-FC37-38B3-6780F949F71C}"/>
          </ac:spMkLst>
        </pc:spChg>
        <pc:spChg chg="mod">
          <ac:chgData name="Anne Selby" userId="6db8e762-49a7-4199-bf5e-5b80e44028da" providerId="ADAL" clId="{638223D7-BDF2-486B-BE35-23F277A49543}" dt="2023-08-10T11:10:31.158" v="6454" actId="400"/>
          <ac:spMkLst>
            <pc:docMk/>
            <pc:sldMk cId="2932167062" sldId="301"/>
            <ac:spMk id="12" creationId="{A7868978-253E-DAE5-3461-96E6F22AC05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nne Selby" userId="6db8e762-49a7-4199-bf5e-5b80e44028da" providerId="ADAL" clId="{638223D7-BDF2-486B-BE35-23F277A49543}" dt="2023-08-10T11:10:24.178" v="6451"/>
              <pc2:cmMkLst xmlns:pc2="http://schemas.microsoft.com/office/powerpoint/2019/9/main/command">
                <pc:docMk/>
                <pc:sldMk cId="2932167062" sldId="301"/>
                <pc2:cmMk id="{663F272A-87A8-4320-9E6C-7A82CD970CA4}"/>
              </pc2:cmMkLst>
            </pc226:cmChg>
            <pc226:cmChg xmlns:pc226="http://schemas.microsoft.com/office/powerpoint/2022/06/main/command" chg="add del mod">
              <pc226:chgData name="Anne Selby" userId="6db8e762-49a7-4199-bf5e-5b80e44028da" providerId="ADAL" clId="{638223D7-BDF2-486B-BE35-23F277A49543}" dt="2023-08-10T11:10:15.824" v="6450"/>
              <pc2:cmMkLst xmlns:pc2="http://schemas.microsoft.com/office/powerpoint/2019/9/main/command">
                <pc:docMk/>
                <pc:sldMk cId="2932167062" sldId="301"/>
                <pc2:cmMk id="{B711167A-B9CC-4C98-BAE7-D5E6C4B6E8DB}"/>
              </pc2:cmMkLst>
            </pc226:cmChg>
          </p:ext>
        </pc:extLst>
      </pc:sldChg>
      <pc:sldChg chg="modSp mod">
        <pc:chgData name="Anne Selby" userId="6db8e762-49a7-4199-bf5e-5b80e44028da" providerId="ADAL" clId="{638223D7-BDF2-486B-BE35-23F277A49543}" dt="2023-07-18T09:19:29.792" v="59" actId="20577"/>
        <pc:sldMkLst>
          <pc:docMk/>
          <pc:sldMk cId="2916270788" sldId="302"/>
        </pc:sldMkLst>
        <pc:spChg chg="mod">
          <ac:chgData name="Anne Selby" userId="6db8e762-49a7-4199-bf5e-5b80e44028da" providerId="ADAL" clId="{638223D7-BDF2-486B-BE35-23F277A49543}" dt="2023-07-18T09:19:29.792" v="59" actId="20577"/>
          <ac:spMkLst>
            <pc:docMk/>
            <pc:sldMk cId="2916270788" sldId="302"/>
            <ac:spMk id="4" creationId="{3D6419C6-6D3A-E7C2-C1C7-3326D8C5A0EC}"/>
          </ac:spMkLst>
        </pc:spChg>
      </pc:sldChg>
      <pc:sldChg chg="modSp mod">
        <pc:chgData name="Anne Selby" userId="6db8e762-49a7-4199-bf5e-5b80e44028da" providerId="ADAL" clId="{638223D7-BDF2-486B-BE35-23F277A49543}" dt="2023-07-24T12:53:55.775" v="2534" actId="20577"/>
        <pc:sldMkLst>
          <pc:docMk/>
          <pc:sldMk cId="3377936558" sldId="304"/>
        </pc:sldMkLst>
        <pc:spChg chg="mod">
          <ac:chgData name="Anne Selby" userId="6db8e762-49a7-4199-bf5e-5b80e44028da" providerId="ADAL" clId="{638223D7-BDF2-486B-BE35-23F277A49543}" dt="2023-07-24T12:53:55.775" v="2534" actId="20577"/>
          <ac:spMkLst>
            <pc:docMk/>
            <pc:sldMk cId="3377936558" sldId="304"/>
            <ac:spMk id="12" creationId="{1E005C1B-9F82-7496-32E4-0181C774AE37}"/>
          </ac:spMkLst>
        </pc:spChg>
      </pc:sldChg>
      <pc:sldChg chg="modSp mod">
        <pc:chgData name="Anne Selby" userId="6db8e762-49a7-4199-bf5e-5b80e44028da" providerId="ADAL" clId="{638223D7-BDF2-486B-BE35-23F277A49543}" dt="2023-07-24T13:06:04.781" v="2839" actId="400"/>
        <pc:sldMkLst>
          <pc:docMk/>
          <pc:sldMk cId="1432404197" sldId="305"/>
        </pc:sldMkLst>
        <pc:spChg chg="mod">
          <ac:chgData name="Anne Selby" userId="6db8e762-49a7-4199-bf5e-5b80e44028da" providerId="ADAL" clId="{638223D7-BDF2-486B-BE35-23F277A49543}" dt="2023-07-24T13:06:04.781" v="2839" actId="400"/>
          <ac:spMkLst>
            <pc:docMk/>
            <pc:sldMk cId="1432404197" sldId="305"/>
            <ac:spMk id="12" creationId="{EB033AD4-1F5F-8FFE-83A9-C33651FA717A}"/>
          </ac:spMkLst>
        </pc:spChg>
      </pc:sldChg>
      <pc:sldChg chg="modSp mod">
        <pc:chgData name="Anne Selby" userId="6db8e762-49a7-4199-bf5e-5b80e44028da" providerId="ADAL" clId="{638223D7-BDF2-486B-BE35-23F277A49543}" dt="2023-07-24T13:06:42.277" v="2860" actId="20577"/>
        <pc:sldMkLst>
          <pc:docMk/>
          <pc:sldMk cId="2171447207" sldId="306"/>
        </pc:sldMkLst>
        <pc:spChg chg="mod">
          <ac:chgData name="Anne Selby" userId="6db8e762-49a7-4199-bf5e-5b80e44028da" providerId="ADAL" clId="{638223D7-BDF2-486B-BE35-23F277A49543}" dt="2023-07-18T09:15:57.637" v="17" actId="1076"/>
          <ac:spMkLst>
            <pc:docMk/>
            <pc:sldMk cId="2171447207" sldId="306"/>
            <ac:spMk id="4" creationId="{258843CB-DF52-C3A5-29E0-A12F6DD3E5A0}"/>
          </ac:spMkLst>
        </pc:spChg>
        <pc:spChg chg="mod">
          <ac:chgData name="Anne Selby" userId="6db8e762-49a7-4199-bf5e-5b80e44028da" providerId="ADAL" clId="{638223D7-BDF2-486B-BE35-23F277A49543}" dt="2023-07-24T13:06:42.277" v="2860" actId="20577"/>
          <ac:spMkLst>
            <pc:docMk/>
            <pc:sldMk cId="2171447207" sldId="306"/>
            <ac:spMk id="12" creationId="{3920BB26-DBCA-017D-6595-7D765A0B329D}"/>
          </ac:spMkLst>
        </pc:spChg>
      </pc:sldChg>
      <pc:sldChg chg="modSp mod addCm modCm">
        <pc:chgData name="Anne Selby" userId="6db8e762-49a7-4199-bf5e-5b80e44028da" providerId="ADAL" clId="{638223D7-BDF2-486B-BE35-23F277A49543}" dt="2023-08-10T11:12:36.995" v="6604" actId="20577"/>
        <pc:sldMkLst>
          <pc:docMk/>
          <pc:sldMk cId="3211353826" sldId="307"/>
        </pc:sldMkLst>
        <pc:spChg chg="mod">
          <ac:chgData name="Anne Selby" userId="6db8e762-49a7-4199-bf5e-5b80e44028da" providerId="ADAL" clId="{638223D7-BDF2-486B-BE35-23F277A49543}" dt="2023-07-24T13:19:05.648" v="3112" actId="1076"/>
          <ac:spMkLst>
            <pc:docMk/>
            <pc:sldMk cId="3211353826" sldId="307"/>
            <ac:spMk id="9" creationId="{DFA6A17D-DD14-E95E-33EB-0582FFCE2140}"/>
          </ac:spMkLst>
        </pc:spChg>
        <pc:spChg chg="mod">
          <ac:chgData name="Anne Selby" userId="6db8e762-49a7-4199-bf5e-5b80e44028da" providerId="ADAL" clId="{638223D7-BDF2-486B-BE35-23F277A49543}" dt="2023-08-10T11:12:36.995" v="6604" actId="20577"/>
          <ac:spMkLst>
            <pc:docMk/>
            <pc:sldMk cId="3211353826" sldId="307"/>
            <ac:spMk id="12" creationId="{2E8589A9-FFCD-7B7D-6A46-52699541520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nne Selby" userId="6db8e762-49a7-4199-bf5e-5b80e44028da" providerId="ADAL" clId="{638223D7-BDF2-486B-BE35-23F277A49543}" dt="2023-08-10T11:12:36.995" v="6604" actId="20577"/>
              <pc2:cmMkLst xmlns:pc2="http://schemas.microsoft.com/office/powerpoint/2019/9/main/command">
                <pc:docMk/>
                <pc:sldMk cId="3211353826" sldId="307"/>
                <pc2:cmMk id="{DEDD0E10-ECE5-4436-BEC9-38B254E53CF4}"/>
              </pc2:cmMkLst>
            </pc226:cmChg>
            <pc226:cmChg xmlns:pc226="http://schemas.microsoft.com/office/powerpoint/2022/06/main/command" chg="add mod">
              <pc226:chgData name="Anne Selby" userId="6db8e762-49a7-4199-bf5e-5b80e44028da" providerId="ADAL" clId="{638223D7-BDF2-486B-BE35-23F277A49543}" dt="2023-08-10T11:12:36.995" v="6604" actId="20577"/>
              <pc2:cmMkLst xmlns:pc2="http://schemas.microsoft.com/office/powerpoint/2019/9/main/command">
                <pc:docMk/>
                <pc:sldMk cId="3211353826" sldId="307"/>
                <pc2:cmMk id="{757913B2-9CAE-4245-9BFE-20237ACAAC66}"/>
              </pc2:cmMkLst>
            </pc226:cmChg>
          </p:ext>
        </pc:extLst>
      </pc:sldChg>
      <pc:sldChg chg="addSp modSp mod addCm">
        <pc:chgData name="Anne Selby" userId="6db8e762-49a7-4199-bf5e-5b80e44028da" providerId="ADAL" clId="{638223D7-BDF2-486B-BE35-23F277A49543}" dt="2023-07-24T13:29:23.959" v="3545"/>
        <pc:sldMkLst>
          <pc:docMk/>
          <pc:sldMk cId="171761034" sldId="308"/>
        </pc:sldMkLst>
        <pc:spChg chg="add mod">
          <ac:chgData name="Anne Selby" userId="6db8e762-49a7-4199-bf5e-5b80e44028da" providerId="ADAL" clId="{638223D7-BDF2-486B-BE35-23F277A49543}" dt="2023-07-24T13:23:59.355" v="3158" actId="1076"/>
          <ac:spMkLst>
            <pc:docMk/>
            <pc:sldMk cId="171761034" sldId="308"/>
            <ac:spMk id="9" creationId="{BC10FC20-CBBB-876E-264B-F4F4CADAA7C8}"/>
          </ac:spMkLst>
        </pc:spChg>
        <pc:spChg chg="mod">
          <ac:chgData name="Anne Selby" userId="6db8e762-49a7-4199-bf5e-5b80e44028da" providerId="ADAL" clId="{638223D7-BDF2-486B-BE35-23F277A49543}" dt="2023-07-24T13:22:42.773" v="3149" actId="14100"/>
          <ac:spMkLst>
            <pc:docMk/>
            <pc:sldMk cId="171761034" sldId="308"/>
            <ac:spMk id="10" creationId="{C2EF53F9-F43B-C387-136B-F6A7557FF382}"/>
          </ac:spMkLst>
        </pc:spChg>
        <pc:spChg chg="add mod">
          <ac:chgData name="Anne Selby" userId="6db8e762-49a7-4199-bf5e-5b80e44028da" providerId="ADAL" clId="{638223D7-BDF2-486B-BE35-23F277A49543}" dt="2023-07-24T13:29:14.528" v="3544" actId="114"/>
          <ac:spMkLst>
            <pc:docMk/>
            <pc:sldMk cId="171761034" sldId="308"/>
            <ac:spMk id="12" creationId="{23241299-9037-65BA-040A-08B3C229173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e Selby" userId="6db8e762-49a7-4199-bf5e-5b80e44028da" providerId="ADAL" clId="{638223D7-BDF2-486B-BE35-23F277A49543}" dt="2023-07-24T13:29:23.959" v="3545"/>
              <pc2:cmMkLst xmlns:pc2="http://schemas.microsoft.com/office/powerpoint/2019/9/main/command">
                <pc:docMk/>
                <pc:sldMk cId="171761034" sldId="308"/>
                <pc2:cmMk id="{C32C1E1E-FF29-462F-8988-AFF8B88BAF70}"/>
              </pc2:cmMkLst>
            </pc226:cmChg>
          </p:ext>
        </pc:extLst>
      </pc:sldChg>
      <pc:sldChg chg="modSp mod addCm delCm modCm">
        <pc:chgData name="Anne Selby" userId="6db8e762-49a7-4199-bf5e-5b80e44028da" providerId="ADAL" clId="{638223D7-BDF2-486B-BE35-23F277A49543}" dt="2023-08-23T08:01:15.091" v="6856" actId="20577"/>
        <pc:sldMkLst>
          <pc:docMk/>
          <pc:sldMk cId="2439346331" sldId="310"/>
        </pc:sldMkLst>
        <pc:spChg chg="mod">
          <ac:chgData name="Anne Selby" userId="6db8e762-49a7-4199-bf5e-5b80e44028da" providerId="ADAL" clId="{638223D7-BDF2-486B-BE35-23F277A49543}" dt="2023-08-23T08:01:15.091" v="6856" actId="20577"/>
          <ac:spMkLst>
            <pc:docMk/>
            <pc:sldMk cId="2439346331" sldId="310"/>
            <ac:spMk id="12" creationId="{1EFD5A46-3859-5A7C-DE6A-35C448E4728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nne Selby" userId="6db8e762-49a7-4199-bf5e-5b80e44028da" providerId="ADAL" clId="{638223D7-BDF2-486B-BE35-23F277A49543}" dt="2023-07-24T14:05:39.509" v="4674"/>
              <pc2:cmMkLst xmlns:pc2="http://schemas.microsoft.com/office/powerpoint/2019/9/main/command">
                <pc:docMk/>
                <pc:sldMk cId="2439346331" sldId="310"/>
                <pc2:cmMk id="{B755B358-2F76-4492-93C2-6D5F51AC5FE8}"/>
              </pc2:cmMkLst>
            </pc226:cmChg>
            <pc226:cmChg xmlns:pc226="http://schemas.microsoft.com/office/powerpoint/2022/06/main/command" chg="del mod">
              <pc226:chgData name="Anne Selby" userId="6db8e762-49a7-4199-bf5e-5b80e44028da" providerId="ADAL" clId="{638223D7-BDF2-486B-BE35-23F277A49543}" dt="2023-08-23T07:59:50.024" v="6645"/>
              <pc2:cmMkLst xmlns:pc2="http://schemas.microsoft.com/office/powerpoint/2019/9/main/command">
                <pc:docMk/>
                <pc:sldMk cId="2439346331" sldId="310"/>
                <pc2:cmMk id="{AA8A3DD2-13A4-4945-A4DB-9F2DC1183C6C}"/>
              </pc2:cmMkLst>
            </pc226:cmChg>
          </p:ext>
        </pc:extLst>
      </pc:sldChg>
      <pc:sldChg chg="addSp modSp mod addCm">
        <pc:chgData name="Anne Selby" userId="6db8e762-49a7-4199-bf5e-5b80e44028da" providerId="ADAL" clId="{638223D7-BDF2-486B-BE35-23F277A49543}" dt="2023-08-03T13:30:03.614" v="5720" actId="20577"/>
        <pc:sldMkLst>
          <pc:docMk/>
          <pc:sldMk cId="2027527389" sldId="311"/>
        </pc:sldMkLst>
        <pc:spChg chg="mod">
          <ac:chgData name="Anne Selby" userId="6db8e762-49a7-4199-bf5e-5b80e44028da" providerId="ADAL" clId="{638223D7-BDF2-486B-BE35-23F277A49543}" dt="2023-08-03T13:30:03.614" v="5720" actId="20577"/>
          <ac:spMkLst>
            <pc:docMk/>
            <pc:sldMk cId="2027527389" sldId="311"/>
            <ac:spMk id="4" creationId="{258843CB-DF52-C3A5-29E0-A12F6DD3E5A0}"/>
          </ac:spMkLst>
        </pc:spChg>
        <pc:spChg chg="add mod">
          <ac:chgData name="Anne Selby" userId="6db8e762-49a7-4199-bf5e-5b80e44028da" providerId="ADAL" clId="{638223D7-BDF2-486B-BE35-23F277A49543}" dt="2023-07-24T13:47:56.184" v="4179" actId="14100"/>
          <ac:spMkLst>
            <pc:docMk/>
            <pc:sldMk cId="2027527389" sldId="311"/>
            <ac:spMk id="5" creationId="{0C334901-8AC3-3CD1-819D-2EB12C4D60AD}"/>
          </ac:spMkLst>
        </pc:spChg>
        <pc:spChg chg="add mod">
          <ac:chgData name="Anne Selby" userId="6db8e762-49a7-4199-bf5e-5b80e44028da" providerId="ADAL" clId="{638223D7-BDF2-486B-BE35-23F277A49543}" dt="2023-07-24T13:57:18.363" v="4474" actId="20577"/>
          <ac:spMkLst>
            <pc:docMk/>
            <pc:sldMk cId="2027527389" sldId="311"/>
            <ac:spMk id="8" creationId="{4FC1D441-B46D-B3DC-6B1B-3EBAE0F30F47}"/>
          </ac:spMkLst>
        </pc:spChg>
        <pc:spChg chg="mod">
          <ac:chgData name="Anne Selby" userId="6db8e762-49a7-4199-bf5e-5b80e44028da" providerId="ADAL" clId="{638223D7-BDF2-486B-BE35-23F277A49543}" dt="2023-07-24T13:47:35.058" v="4174" actId="14100"/>
          <ac:spMkLst>
            <pc:docMk/>
            <pc:sldMk cId="2027527389" sldId="311"/>
            <ac:spMk id="9" creationId="{EFF3E6F8-55BE-DA84-055E-97BEB6AE828D}"/>
          </ac:spMkLst>
        </pc:spChg>
        <pc:spChg chg="mod">
          <ac:chgData name="Anne Selby" userId="6db8e762-49a7-4199-bf5e-5b80e44028da" providerId="ADAL" clId="{638223D7-BDF2-486B-BE35-23F277A49543}" dt="2023-07-24T13:47:41.845" v="4175" actId="14100"/>
          <ac:spMkLst>
            <pc:docMk/>
            <pc:sldMk cId="2027527389" sldId="311"/>
            <ac:spMk id="10" creationId="{F87DBAE8-F43F-6A04-E1A0-67862E1C61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e Selby" userId="6db8e762-49a7-4199-bf5e-5b80e44028da" providerId="ADAL" clId="{638223D7-BDF2-486B-BE35-23F277A49543}" dt="2023-07-24T13:57:34.975" v="4475"/>
              <pc2:cmMkLst xmlns:pc2="http://schemas.microsoft.com/office/powerpoint/2019/9/main/command">
                <pc:docMk/>
                <pc:sldMk cId="2027527389" sldId="311"/>
                <pc2:cmMk id="{2F097F05-5ECB-4828-9F16-F316701422B2}"/>
              </pc2:cmMkLst>
            </pc226:cmChg>
          </p:ext>
        </pc:extLst>
      </pc:sldChg>
      <pc:sldChg chg="modSp mod">
        <pc:chgData name="Anne Selby" userId="6db8e762-49a7-4199-bf5e-5b80e44028da" providerId="ADAL" clId="{638223D7-BDF2-486B-BE35-23F277A49543}" dt="2023-07-25T10:07:02.249" v="4678" actId="12"/>
        <pc:sldMkLst>
          <pc:docMk/>
          <pc:sldMk cId="4138589759" sldId="312"/>
        </pc:sldMkLst>
        <pc:spChg chg="mod">
          <ac:chgData name="Anne Selby" userId="6db8e762-49a7-4199-bf5e-5b80e44028da" providerId="ADAL" clId="{638223D7-BDF2-486B-BE35-23F277A49543}" dt="2023-07-25T10:07:02.249" v="4678" actId="12"/>
          <ac:spMkLst>
            <pc:docMk/>
            <pc:sldMk cId="4138589759" sldId="312"/>
            <ac:spMk id="12" creationId="{03786869-8358-3941-31D5-02435B57AE94}"/>
          </ac:spMkLst>
        </pc:spChg>
      </pc:sldChg>
      <pc:sldChg chg="modSp mod">
        <pc:chgData name="Anne Selby" userId="6db8e762-49a7-4199-bf5e-5b80e44028da" providerId="ADAL" clId="{638223D7-BDF2-486B-BE35-23F277A49543}" dt="2023-07-18T09:19:00.709" v="39" actId="20577"/>
        <pc:sldMkLst>
          <pc:docMk/>
          <pc:sldMk cId="2846193497" sldId="315"/>
        </pc:sldMkLst>
        <pc:spChg chg="mod">
          <ac:chgData name="Anne Selby" userId="6db8e762-49a7-4199-bf5e-5b80e44028da" providerId="ADAL" clId="{638223D7-BDF2-486B-BE35-23F277A49543}" dt="2023-07-18T09:19:00.709" v="39" actId="20577"/>
          <ac:spMkLst>
            <pc:docMk/>
            <pc:sldMk cId="2846193497" sldId="315"/>
            <ac:spMk id="6" creationId="{D52F5022-7DB0-860D-6B1D-639EAEC1A401}"/>
          </ac:spMkLst>
        </pc:spChg>
      </pc:sldChg>
      <pc:sldChg chg="modSp mod">
        <pc:chgData name="Anne Selby" userId="6db8e762-49a7-4199-bf5e-5b80e44028da" providerId="ADAL" clId="{638223D7-BDF2-486B-BE35-23F277A49543}" dt="2023-08-07T07:41:46.742" v="5724" actId="20577"/>
        <pc:sldMkLst>
          <pc:docMk/>
          <pc:sldMk cId="2332846932" sldId="316"/>
        </pc:sldMkLst>
        <pc:spChg chg="mod">
          <ac:chgData name="Anne Selby" userId="6db8e762-49a7-4199-bf5e-5b80e44028da" providerId="ADAL" clId="{638223D7-BDF2-486B-BE35-23F277A49543}" dt="2023-08-07T07:41:46.742" v="5724" actId="20577"/>
          <ac:spMkLst>
            <pc:docMk/>
            <pc:sldMk cId="2332846932" sldId="316"/>
            <ac:spMk id="4" creationId="{258843CB-DF52-C3A5-29E0-A12F6DD3E5A0}"/>
          </ac:spMkLst>
        </pc:spChg>
        <pc:spChg chg="mod">
          <ac:chgData name="Anne Selby" userId="6db8e762-49a7-4199-bf5e-5b80e44028da" providerId="ADAL" clId="{638223D7-BDF2-486B-BE35-23F277A49543}" dt="2023-08-07T07:41:21.051" v="5723" actId="20577"/>
          <ac:spMkLst>
            <pc:docMk/>
            <pc:sldMk cId="2332846932" sldId="316"/>
            <ac:spMk id="12" creationId="{B65B6BC1-D5BF-96AE-0B28-914EBA603060}"/>
          </ac:spMkLst>
        </pc:spChg>
      </pc:sldChg>
      <pc:sldChg chg="modSp mod addCm delCm modCm">
        <pc:chgData name="Anne Selby" userId="6db8e762-49a7-4199-bf5e-5b80e44028da" providerId="ADAL" clId="{638223D7-BDF2-486B-BE35-23F277A49543}" dt="2023-07-27T12:11:54.264" v="4866"/>
        <pc:sldMkLst>
          <pc:docMk/>
          <pc:sldMk cId="3042419354" sldId="333"/>
        </pc:sldMkLst>
        <pc:spChg chg="mod">
          <ac:chgData name="Anne Selby" userId="6db8e762-49a7-4199-bf5e-5b80e44028da" providerId="ADAL" clId="{638223D7-BDF2-486B-BE35-23F277A49543}" dt="2023-07-27T12:11:51.159" v="4865" actId="20577"/>
          <ac:spMkLst>
            <pc:docMk/>
            <pc:sldMk cId="3042419354" sldId="333"/>
            <ac:spMk id="12" creationId="{23C38F67-8538-61AA-CF5C-203AA8BA399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nne Selby" userId="6db8e762-49a7-4199-bf5e-5b80e44028da" providerId="ADAL" clId="{638223D7-BDF2-486B-BE35-23F277A49543}" dt="2023-07-27T12:11:20.212" v="4863"/>
              <pc2:cmMkLst xmlns:pc2="http://schemas.microsoft.com/office/powerpoint/2019/9/main/command">
                <pc:docMk/>
                <pc:sldMk cId="3042419354" sldId="333"/>
                <pc2:cmMk id="{678AA0E4-1021-42A7-A9DD-1FF9773531A8}"/>
              </pc2:cmMkLst>
            </pc226:cmChg>
            <pc226:cmChg xmlns:pc226="http://schemas.microsoft.com/office/powerpoint/2022/06/main/command" chg="add del mod">
              <pc226:chgData name="Anne Selby" userId="6db8e762-49a7-4199-bf5e-5b80e44028da" providerId="ADAL" clId="{638223D7-BDF2-486B-BE35-23F277A49543}" dt="2023-07-27T12:11:54.264" v="4866"/>
              <pc2:cmMkLst xmlns:pc2="http://schemas.microsoft.com/office/powerpoint/2019/9/main/command">
                <pc:docMk/>
                <pc:sldMk cId="3042419354" sldId="333"/>
                <pc2:cmMk id="{93E3E1F0-912A-40F3-97BC-F245505D78A4}"/>
              </pc2:cmMkLst>
            </pc226:cmChg>
          </p:ext>
        </pc:extLst>
      </pc:sldChg>
      <pc:sldChg chg="modSp mod addCm delCm modCm">
        <pc:chgData name="Anne Selby" userId="6db8e762-49a7-4199-bf5e-5b80e44028da" providerId="ADAL" clId="{638223D7-BDF2-486B-BE35-23F277A49543}" dt="2023-08-16T07:37:52.788" v="6642" actId="20578"/>
        <pc:sldMkLst>
          <pc:docMk/>
          <pc:sldMk cId="1146925228" sldId="334"/>
        </pc:sldMkLst>
        <pc:spChg chg="mod">
          <ac:chgData name="Anne Selby" userId="6db8e762-49a7-4199-bf5e-5b80e44028da" providerId="ADAL" clId="{638223D7-BDF2-486B-BE35-23F277A49543}" dt="2023-08-16T07:37:52.788" v="6642" actId="20578"/>
          <ac:spMkLst>
            <pc:docMk/>
            <pc:sldMk cId="1146925228" sldId="334"/>
            <ac:spMk id="14" creationId="{22E72B0D-ABFD-AE50-9C88-58548418DB0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nne Selby" userId="6db8e762-49a7-4199-bf5e-5b80e44028da" providerId="ADAL" clId="{638223D7-BDF2-486B-BE35-23F277A49543}" dt="2023-07-27T12:12:24.452" v="4867"/>
              <pc2:cmMkLst xmlns:pc2="http://schemas.microsoft.com/office/powerpoint/2019/9/main/command">
                <pc:docMk/>
                <pc:sldMk cId="1146925228" sldId="334"/>
                <pc2:cmMk id="{CB12F633-1F96-4F02-ACB7-6D52085A6640}"/>
              </pc2:cmMkLst>
            </pc226:cmChg>
          </p:ext>
        </pc:extLst>
      </pc:sldChg>
      <pc:sldChg chg="modSp mod addCm delCm">
        <pc:chgData name="Anne Selby" userId="6db8e762-49a7-4199-bf5e-5b80e44028da" providerId="ADAL" clId="{638223D7-BDF2-486B-BE35-23F277A49543}" dt="2023-08-10T11:00:37.394" v="5958" actId="20577"/>
        <pc:sldMkLst>
          <pc:docMk/>
          <pc:sldMk cId="685530461" sldId="335"/>
        </pc:sldMkLst>
        <pc:spChg chg="mod">
          <ac:chgData name="Anne Selby" userId="6db8e762-49a7-4199-bf5e-5b80e44028da" providerId="ADAL" clId="{638223D7-BDF2-486B-BE35-23F277A49543}" dt="2023-08-10T11:00:37.394" v="5958" actId="20577"/>
          <ac:spMkLst>
            <pc:docMk/>
            <pc:sldMk cId="685530461" sldId="335"/>
            <ac:spMk id="14" creationId="{8AA74743-5789-1EED-C7E4-EEDE711463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ne Selby" userId="6db8e762-49a7-4199-bf5e-5b80e44028da" providerId="ADAL" clId="{638223D7-BDF2-486B-BE35-23F277A49543}" dt="2023-07-27T12:12:37.154" v="4868"/>
              <pc2:cmMkLst xmlns:pc2="http://schemas.microsoft.com/office/powerpoint/2019/9/main/command">
                <pc:docMk/>
                <pc:sldMk cId="685530461" sldId="335"/>
                <pc2:cmMk id="{AFB5AF48-390D-40D9-A405-2A09883FAF5D}"/>
              </pc2:cmMkLst>
            </pc226:cmChg>
          </p:ext>
        </pc:extLst>
      </pc:sldChg>
      <pc:sldChg chg="modSp mod addCm delCm">
        <pc:chgData name="Anne Selby" userId="6db8e762-49a7-4199-bf5e-5b80e44028da" providerId="ADAL" clId="{638223D7-BDF2-486B-BE35-23F277A49543}" dt="2023-07-27T12:13:25.925" v="4872" actId="20577"/>
        <pc:sldMkLst>
          <pc:docMk/>
          <pc:sldMk cId="1589085463" sldId="336"/>
        </pc:sldMkLst>
        <pc:spChg chg="mod">
          <ac:chgData name="Anne Selby" userId="6db8e762-49a7-4199-bf5e-5b80e44028da" providerId="ADAL" clId="{638223D7-BDF2-486B-BE35-23F277A49543}" dt="2023-07-24T05:27:32.965" v="511" actId="20577"/>
          <ac:spMkLst>
            <pc:docMk/>
            <pc:sldMk cId="1589085463" sldId="336"/>
            <ac:spMk id="13" creationId="{09FA61B2-07FB-1ADA-2356-0B2E822FDFE1}"/>
          </ac:spMkLst>
        </pc:spChg>
        <pc:spChg chg="mod">
          <ac:chgData name="Anne Selby" userId="6db8e762-49a7-4199-bf5e-5b80e44028da" providerId="ADAL" clId="{638223D7-BDF2-486B-BE35-23F277A49543}" dt="2023-07-27T12:13:25.925" v="4872" actId="20577"/>
          <ac:spMkLst>
            <pc:docMk/>
            <pc:sldMk cId="1589085463" sldId="336"/>
            <ac:spMk id="14" creationId="{F798E4C8-7674-4DC3-6A5F-45A7B9FAE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ne Selby" userId="6db8e762-49a7-4199-bf5e-5b80e44028da" providerId="ADAL" clId="{638223D7-BDF2-486B-BE35-23F277A49543}" dt="2023-07-27T12:13:20.414" v="4869"/>
              <pc2:cmMkLst xmlns:pc2="http://schemas.microsoft.com/office/powerpoint/2019/9/main/command">
                <pc:docMk/>
                <pc:sldMk cId="1589085463" sldId="336"/>
                <pc2:cmMk id="{DBC1F843-3279-4C3B-B3BF-F7513ADD2D05}"/>
              </pc2:cmMkLst>
            </pc226:cmChg>
          </p:ext>
        </pc:extLst>
      </pc:sldChg>
      <pc:sldChg chg="modSp mod delCm modCm">
        <pc:chgData name="Anne Selby" userId="6db8e762-49a7-4199-bf5e-5b80e44028da" providerId="ADAL" clId="{638223D7-BDF2-486B-BE35-23F277A49543}" dt="2023-08-10T11:09:41.898" v="6446"/>
        <pc:sldMkLst>
          <pc:docMk/>
          <pc:sldMk cId="1955526401" sldId="337"/>
        </pc:sldMkLst>
        <pc:spChg chg="mod">
          <ac:chgData name="Anne Selby" userId="6db8e762-49a7-4199-bf5e-5b80e44028da" providerId="ADAL" clId="{638223D7-BDF2-486B-BE35-23F277A49543}" dt="2023-07-18T09:11:46.653" v="0" actId="20577"/>
          <ac:spMkLst>
            <pc:docMk/>
            <pc:sldMk cId="1955526401" sldId="337"/>
            <ac:spMk id="6" creationId="{D52F5022-7DB0-860D-6B1D-639EAEC1A401}"/>
          </ac:spMkLst>
        </pc:spChg>
        <pc:spChg chg="mod">
          <ac:chgData name="Anne Selby" userId="6db8e762-49a7-4199-bf5e-5b80e44028da" providerId="ADAL" clId="{638223D7-BDF2-486B-BE35-23F277A49543}" dt="2023-08-10T11:09:38.630" v="6445" actId="20577"/>
          <ac:spMkLst>
            <pc:docMk/>
            <pc:sldMk cId="1955526401" sldId="337"/>
            <ac:spMk id="11" creationId="{1D4FCF33-6CC7-0AD6-E78C-A2E017AE2FDA}"/>
          </ac:spMkLst>
        </pc:spChg>
        <pc:spChg chg="mod">
          <ac:chgData name="Anne Selby" userId="6db8e762-49a7-4199-bf5e-5b80e44028da" providerId="ADAL" clId="{638223D7-BDF2-486B-BE35-23F277A49543}" dt="2023-07-24T06:31:03.678" v="1620" actId="20577"/>
          <ac:spMkLst>
            <pc:docMk/>
            <pc:sldMk cId="1955526401" sldId="337"/>
            <ac:spMk id="12" creationId="{73D6C224-F1CA-4174-2518-720FC961639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ne Selby" userId="6db8e762-49a7-4199-bf5e-5b80e44028da" providerId="ADAL" clId="{638223D7-BDF2-486B-BE35-23F277A49543}" dt="2023-08-10T11:09:41.898" v="6446"/>
              <pc2:cmMkLst xmlns:pc2="http://schemas.microsoft.com/office/powerpoint/2019/9/main/command">
                <pc:docMk/>
                <pc:sldMk cId="1955526401" sldId="337"/>
                <pc2:cmMk id="{692F2153-F961-9449-A543-A192929F3BC8}"/>
              </pc2:cmMkLst>
            </pc226:cmChg>
          </p:ext>
        </pc:extLst>
      </pc:sldChg>
      <pc:sldChg chg="modSp mod addCm delCm">
        <pc:chgData name="Anne Selby" userId="6db8e762-49a7-4199-bf5e-5b80e44028da" providerId="ADAL" clId="{638223D7-BDF2-486B-BE35-23F277A49543}" dt="2023-08-10T11:09:55.384" v="6449"/>
        <pc:sldMkLst>
          <pc:docMk/>
          <pc:sldMk cId="547716748" sldId="338"/>
        </pc:sldMkLst>
        <pc:spChg chg="mod">
          <ac:chgData name="Anne Selby" userId="6db8e762-49a7-4199-bf5e-5b80e44028da" providerId="ADAL" clId="{638223D7-BDF2-486B-BE35-23F277A49543}" dt="2023-07-24T06:49:33.315" v="1991" actId="20577"/>
          <ac:spMkLst>
            <pc:docMk/>
            <pc:sldMk cId="547716748" sldId="338"/>
            <ac:spMk id="6" creationId="{D52F5022-7DB0-860D-6B1D-639EAEC1A401}"/>
          </ac:spMkLst>
        </pc:spChg>
        <pc:spChg chg="mod">
          <ac:chgData name="Anne Selby" userId="6db8e762-49a7-4199-bf5e-5b80e44028da" providerId="ADAL" clId="{638223D7-BDF2-486B-BE35-23F277A49543}" dt="2023-07-24T06:57:19.214" v="2368" actId="20577"/>
          <ac:spMkLst>
            <pc:docMk/>
            <pc:sldMk cId="547716748" sldId="338"/>
            <ac:spMk id="12" creationId="{62696375-7148-59F6-1949-9A38D8A1253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ne Selby" userId="6db8e762-49a7-4199-bf5e-5b80e44028da" providerId="ADAL" clId="{638223D7-BDF2-486B-BE35-23F277A49543}" dt="2023-08-10T11:09:55.384" v="6449"/>
              <pc2:cmMkLst xmlns:pc2="http://schemas.microsoft.com/office/powerpoint/2019/9/main/command">
                <pc:docMk/>
                <pc:sldMk cId="547716748" sldId="338"/>
                <pc2:cmMk id="{F499A53D-E55B-47D9-A82E-3F6082449B9E}"/>
              </pc2:cmMkLst>
            </pc226:cmChg>
          </p:ext>
        </pc:extLst>
      </pc:sldChg>
      <pc:sldChg chg="modSp mod modCm">
        <pc:chgData name="Anne Selby" userId="6db8e762-49a7-4199-bf5e-5b80e44028da" providerId="ADAL" clId="{638223D7-BDF2-486B-BE35-23F277A49543}" dt="2023-08-07T13:14:21.343" v="5729"/>
        <pc:sldMkLst>
          <pc:docMk/>
          <pc:sldMk cId="1210701597" sldId="339"/>
        </pc:sldMkLst>
        <pc:spChg chg="mod">
          <ac:chgData name="Anne Selby" userId="6db8e762-49a7-4199-bf5e-5b80e44028da" providerId="ADAL" clId="{638223D7-BDF2-486B-BE35-23F277A49543}" dt="2023-08-07T13:14:01.673" v="5728" actId="20577"/>
          <ac:spMkLst>
            <pc:docMk/>
            <pc:sldMk cId="1210701597" sldId="339"/>
            <ac:spMk id="4" creationId="{258843CB-DF52-C3A5-29E0-A12F6DD3E5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e Selby" userId="6db8e762-49a7-4199-bf5e-5b80e44028da" providerId="ADAL" clId="{638223D7-BDF2-486B-BE35-23F277A49543}" dt="2023-08-07T13:14:21.343" v="5729"/>
              <pc2:cmMkLst xmlns:pc2="http://schemas.microsoft.com/office/powerpoint/2019/9/main/command">
                <pc:docMk/>
                <pc:sldMk cId="1210701597" sldId="339"/>
                <pc2:cmMk id="{527AC259-7968-4B64-982E-376F1841F511}"/>
              </pc2:cmMkLst>
              <pc226:cmRplyChg chg="add mod">
                <pc226:chgData name="Anne Selby" userId="6db8e762-49a7-4199-bf5e-5b80e44028da" providerId="ADAL" clId="{638223D7-BDF2-486B-BE35-23F277A49543}" dt="2023-08-07T13:14:21.343" v="5729"/>
                <pc2:cmRplyMkLst xmlns:pc2="http://schemas.microsoft.com/office/powerpoint/2019/9/main/command">
                  <pc:docMk/>
                  <pc:sldMk cId="1210701597" sldId="339"/>
                  <pc2:cmMk id="{527AC259-7968-4B64-982E-376F1841F511}"/>
                  <pc2:cmRplyMk id="{DFA2173E-5D5D-47B3-9EB5-C8A9900D4B6C}"/>
                </pc2:cmRplyMkLst>
              </pc226:cmRplyChg>
            </pc226:cmChg>
          </p:ext>
        </pc:extLst>
      </pc:sldChg>
      <pc:sldChg chg="addSp delSp modSp mod">
        <pc:chgData name="Anne Selby" userId="6db8e762-49a7-4199-bf5e-5b80e44028da" providerId="ADAL" clId="{638223D7-BDF2-486B-BE35-23F277A49543}" dt="2023-08-10T11:07:32.533" v="6354" actId="20577"/>
        <pc:sldMkLst>
          <pc:docMk/>
          <pc:sldMk cId="683964092" sldId="340"/>
        </pc:sldMkLst>
        <pc:spChg chg="add mod">
          <ac:chgData name="Anne Selby" userId="6db8e762-49a7-4199-bf5e-5b80e44028da" providerId="ADAL" clId="{638223D7-BDF2-486B-BE35-23F277A49543}" dt="2023-08-10T11:00:49.256" v="5959" actId="1076"/>
          <ac:spMkLst>
            <pc:docMk/>
            <pc:sldMk cId="683964092" sldId="340"/>
            <ac:spMk id="8" creationId="{0AAA26AF-4771-A028-981D-6CE6ECD3970E}"/>
          </ac:spMkLst>
        </pc:spChg>
        <pc:spChg chg="mod">
          <ac:chgData name="Anne Selby" userId="6db8e762-49a7-4199-bf5e-5b80e44028da" providerId="ADAL" clId="{638223D7-BDF2-486B-BE35-23F277A49543}" dt="2023-07-28T08:04:12.289" v="5319" actId="14100"/>
          <ac:spMkLst>
            <pc:docMk/>
            <pc:sldMk cId="683964092" sldId="340"/>
            <ac:spMk id="9" creationId="{BD731856-87CA-2A56-351D-70FE587401D4}"/>
          </ac:spMkLst>
        </pc:spChg>
        <pc:spChg chg="mod">
          <ac:chgData name="Anne Selby" userId="6db8e762-49a7-4199-bf5e-5b80e44028da" providerId="ADAL" clId="{638223D7-BDF2-486B-BE35-23F277A49543}" dt="2023-08-01T07:14:26.166" v="5694" actId="20577"/>
          <ac:spMkLst>
            <pc:docMk/>
            <pc:sldMk cId="683964092" sldId="340"/>
            <ac:spMk id="10" creationId="{94945DA6-331B-C836-3A7E-5F825878729F}"/>
          </ac:spMkLst>
        </pc:spChg>
        <pc:spChg chg="add del mod">
          <ac:chgData name="Anne Selby" userId="6db8e762-49a7-4199-bf5e-5b80e44028da" providerId="ADAL" clId="{638223D7-BDF2-486B-BE35-23F277A49543}" dt="2023-08-10T10:57:14.031" v="5896" actId="478"/>
          <ac:spMkLst>
            <pc:docMk/>
            <pc:sldMk cId="683964092" sldId="340"/>
            <ac:spMk id="11" creationId="{CC6F382B-401E-6218-0E6F-0CAB94DD693C}"/>
          </ac:spMkLst>
        </pc:spChg>
        <pc:spChg chg="add mod">
          <ac:chgData name="Anne Selby" userId="6db8e762-49a7-4199-bf5e-5b80e44028da" providerId="ADAL" clId="{638223D7-BDF2-486B-BE35-23F277A49543}" dt="2023-08-10T11:07:32.533" v="6354" actId="20577"/>
          <ac:spMkLst>
            <pc:docMk/>
            <pc:sldMk cId="683964092" sldId="340"/>
            <ac:spMk id="13" creationId="{8952D9B2-C4A2-2EA0-8875-B37B0D5E5872}"/>
          </ac:spMkLst>
        </pc:spChg>
      </pc:sldChg>
      <pc:sldChg chg="modSp mod">
        <pc:chgData name="Anne Selby" userId="6db8e762-49a7-4199-bf5e-5b80e44028da" providerId="ADAL" clId="{638223D7-BDF2-486B-BE35-23F277A49543}" dt="2023-07-24T10:38:30.219" v="2493" actId="20577"/>
        <pc:sldMkLst>
          <pc:docMk/>
          <pc:sldMk cId="437700046" sldId="345"/>
        </pc:sldMkLst>
        <pc:spChg chg="mod">
          <ac:chgData name="Anne Selby" userId="6db8e762-49a7-4199-bf5e-5b80e44028da" providerId="ADAL" clId="{638223D7-BDF2-486B-BE35-23F277A49543}" dt="2023-07-24T10:38:30.219" v="2493" actId="20577"/>
          <ac:spMkLst>
            <pc:docMk/>
            <pc:sldMk cId="437700046" sldId="345"/>
            <ac:spMk id="2" creationId="{CC1FF0F2-2121-5800-D396-2DA576FDB16D}"/>
          </ac:spMkLst>
        </pc:spChg>
      </pc:sldChg>
      <pc:sldChg chg="modSp mod">
        <pc:chgData name="Anne Selby" userId="6db8e762-49a7-4199-bf5e-5b80e44028da" providerId="ADAL" clId="{638223D7-BDF2-486B-BE35-23F277A49543}" dt="2023-07-24T06:51:03.160" v="2021" actId="20577"/>
        <pc:sldMkLst>
          <pc:docMk/>
          <pc:sldMk cId="2159090480" sldId="348"/>
        </pc:sldMkLst>
        <pc:spChg chg="mod">
          <ac:chgData name="Anne Selby" userId="6db8e762-49a7-4199-bf5e-5b80e44028da" providerId="ADAL" clId="{638223D7-BDF2-486B-BE35-23F277A49543}" dt="2023-07-24T06:51:03.160" v="2021" actId="20577"/>
          <ac:spMkLst>
            <pc:docMk/>
            <pc:sldMk cId="2159090480" sldId="348"/>
            <ac:spMk id="2" creationId="{CC1FF0F2-2121-5800-D396-2DA576FDB16D}"/>
          </ac:spMkLst>
        </pc:spChg>
      </pc:sldChg>
      <pc:sldChg chg="addSp modSp mod addCm">
        <pc:chgData name="Anne Selby" userId="6db8e762-49a7-4199-bf5e-5b80e44028da" providerId="ADAL" clId="{638223D7-BDF2-486B-BE35-23F277A49543}" dt="2023-07-24T13:46:15.725" v="4157"/>
        <pc:sldMkLst>
          <pc:docMk/>
          <pc:sldMk cId="4223509961" sldId="389"/>
        </pc:sldMkLst>
        <pc:spChg chg="mod">
          <ac:chgData name="Anne Selby" userId="6db8e762-49a7-4199-bf5e-5b80e44028da" providerId="ADAL" clId="{638223D7-BDF2-486B-BE35-23F277A49543}" dt="2023-07-18T09:16:51.743" v="18" actId="1076"/>
          <ac:spMkLst>
            <pc:docMk/>
            <pc:sldMk cId="4223509961" sldId="389"/>
            <ac:spMk id="4" creationId="{258843CB-DF52-C3A5-29E0-A12F6DD3E5A0}"/>
          </ac:spMkLst>
        </pc:spChg>
        <pc:spChg chg="add mod">
          <ac:chgData name="Anne Selby" userId="6db8e762-49a7-4199-bf5e-5b80e44028da" providerId="ADAL" clId="{638223D7-BDF2-486B-BE35-23F277A49543}" dt="2023-07-24T13:29:38.744" v="3547"/>
          <ac:spMkLst>
            <pc:docMk/>
            <pc:sldMk cId="4223509961" sldId="389"/>
            <ac:spMk id="9" creationId="{DFF9C696-6F30-E774-DF7A-A5C6282AA962}"/>
          </ac:spMkLst>
        </pc:spChg>
        <pc:spChg chg="mod">
          <ac:chgData name="Anne Selby" userId="6db8e762-49a7-4199-bf5e-5b80e44028da" providerId="ADAL" clId="{638223D7-BDF2-486B-BE35-23F277A49543}" dt="2023-07-24T13:29:32.022" v="3546" actId="14100"/>
          <ac:spMkLst>
            <pc:docMk/>
            <pc:sldMk cId="4223509961" sldId="389"/>
            <ac:spMk id="10" creationId="{C2EF53F9-F43B-C387-136B-F6A7557FF382}"/>
          </ac:spMkLst>
        </pc:spChg>
        <pc:spChg chg="mod">
          <ac:chgData name="Anne Selby" userId="6db8e762-49a7-4199-bf5e-5b80e44028da" providerId="ADAL" clId="{638223D7-BDF2-486B-BE35-23F277A49543}" dt="2023-07-24T13:30:38.986" v="3553" actId="20577"/>
          <ac:spMkLst>
            <pc:docMk/>
            <pc:sldMk cId="4223509961" sldId="389"/>
            <ac:spMk id="11" creationId="{069ED55C-64E3-59EC-38AE-FE0B794F77E0}"/>
          </ac:spMkLst>
        </pc:spChg>
        <pc:spChg chg="add mod">
          <ac:chgData name="Anne Selby" userId="6db8e762-49a7-4199-bf5e-5b80e44028da" providerId="ADAL" clId="{638223D7-BDF2-486B-BE35-23F277A49543}" dt="2023-07-24T13:46:01.821" v="4156" actId="1076"/>
          <ac:spMkLst>
            <pc:docMk/>
            <pc:sldMk cId="4223509961" sldId="389"/>
            <ac:spMk id="12" creationId="{FDD24BE9-7536-3D2A-59B0-18CE1707D85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e Selby" userId="6db8e762-49a7-4199-bf5e-5b80e44028da" providerId="ADAL" clId="{638223D7-BDF2-486B-BE35-23F277A49543}" dt="2023-07-24T13:46:15.725" v="4157"/>
              <pc2:cmMkLst xmlns:pc2="http://schemas.microsoft.com/office/powerpoint/2019/9/main/command">
                <pc:docMk/>
                <pc:sldMk cId="4223509961" sldId="389"/>
                <pc2:cmMk id="{33ACEEE3-57C3-44F6-86DE-586BC517F34D}"/>
              </pc2:cmMkLst>
            </pc226:cmChg>
          </p:ext>
        </pc:extLst>
      </pc:sldChg>
      <pc:sldChg chg="new del">
        <pc:chgData name="Anne Selby" userId="6db8e762-49a7-4199-bf5e-5b80e44028da" providerId="ADAL" clId="{638223D7-BDF2-486B-BE35-23F277A49543}" dt="2023-07-24T05:39:28.034" v="1165" actId="680"/>
        <pc:sldMkLst>
          <pc:docMk/>
          <pc:sldMk cId="4180333806" sldId="391"/>
        </pc:sldMkLst>
      </pc:sldChg>
    </pc:docChg>
  </pc:docChgLst>
  <pc:docChgLst>
    <pc:chgData name="Vivienne Ohlenforst" userId="S::vivienne.ohlenforst@violence-prevention-network.de::11d4ca12-03c3-427e-8e33-479fb58585df" providerId="AD" clId="Web-{52B5D11D-E064-4C8E-BD17-C94B4AEFDD0A}"/>
    <pc:docChg chg="modSld">
      <pc:chgData name="Vivienne Ohlenforst" userId="S::vivienne.ohlenforst@violence-prevention-network.de::11d4ca12-03c3-427e-8e33-479fb58585df" providerId="AD" clId="Web-{52B5D11D-E064-4C8E-BD17-C94B4AEFDD0A}" dt="2023-02-22T08:44:51.892" v="8" actId="20577"/>
      <pc:docMkLst>
        <pc:docMk/>
      </pc:docMkLst>
      <pc:sldChg chg="modSp">
        <pc:chgData name="Vivienne Ohlenforst" userId="S::vivienne.ohlenforst@violence-prevention-network.de::11d4ca12-03c3-427e-8e33-479fb58585df" providerId="AD" clId="Web-{52B5D11D-E064-4C8E-BD17-C94B4AEFDD0A}" dt="2023-02-22T08:44:51.892" v="8" actId="20577"/>
        <pc:sldMkLst>
          <pc:docMk/>
          <pc:sldMk cId="2178799349" sldId="386"/>
        </pc:sldMkLst>
        <pc:spChg chg="mod">
          <ac:chgData name="Vivienne Ohlenforst" userId="S::vivienne.ohlenforst@violence-prevention-network.de::11d4ca12-03c3-427e-8e33-479fb58585df" providerId="AD" clId="Web-{52B5D11D-E064-4C8E-BD17-C94B4AEFDD0A}" dt="2023-02-22T08:44:51.892" v="8" actId="20577"/>
          <ac:spMkLst>
            <pc:docMk/>
            <pc:sldMk cId="2178799349" sldId="386"/>
            <ac:spMk id="17" creationId="{6C8D720C-CF50-84E4-9D22-08AD713A8D09}"/>
          </ac:spMkLst>
        </pc:spChg>
      </pc:sldChg>
    </pc:docChg>
  </pc:docChgLst>
</pc:chgInfo>
</file>

<file path=ppt/comments/modernComment_11F_CB5FB7C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9C5888B-FC05-443A-989C-86FF0A2441EC}" authorId="{8FA0857C-1FD0-C0A3-B534-A157709A3EF1}" created="2023-08-25T08:25:07.30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12047817" sldId="287"/>
      <ac:spMk id="12" creationId="{373AC906-EB5C-02E8-588F-9962F2B37069}"/>
      <ac:txMk cp="114" len="11">
        <ac:context len="126" hash="2580606759"/>
      </ac:txMk>
    </ac:txMkLst>
    <p188:pos x="1188387" y="1830621"/>
    <p188:txBody>
      <a:bodyPr/>
      <a:lstStyle/>
      <a:p>
        <a:r>
          <a:rPr lang="de-DE"/>
          <a:t>Link einfügen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06300-07CC-4E77-8310-27F55ECCFFBB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A7CF6-7B34-4744-8216-599607F03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31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de-DE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616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520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Segoe UI" panose="020B0502040204020203" pitchFamily="34" charset="0"/>
              </a:rPr>
              <a:t>Reflect on if you </a:t>
            </a:r>
            <a:r>
              <a:rPr lang="en-US" sz="1800" err="1">
                <a:effectLst/>
                <a:latin typeface="Segoe UI" panose="020B0502040204020203" pitchFamily="34" charset="0"/>
              </a:rPr>
              <a:t>realy</a:t>
            </a:r>
            <a:r>
              <a:rPr lang="en-US" sz="1800">
                <a:effectLst/>
                <a:latin typeface="Segoe UI" panose="020B0502040204020203" pitchFamily="34" charset="0"/>
              </a:rPr>
              <a:t> know what the individual´s goals are, if not you can take your questions for a next counselling session.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014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714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973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750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41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Focus on gender with concrete examples, help of gender advisors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68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8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20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06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88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31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being</a:t>
            </a:r>
            <a:r>
              <a:rPr lang="de-DE"/>
              <a:t> </a:t>
            </a:r>
            <a:r>
              <a:rPr lang="de-DE" err="1"/>
              <a:t>trauma</a:t>
            </a:r>
            <a:r>
              <a:rPr lang="de-DE"/>
              <a:t> sensitive</a:t>
            </a:r>
          </a:p>
          <a:p>
            <a:r>
              <a:rPr lang="de-DE" err="1"/>
              <a:t>changing</a:t>
            </a:r>
            <a:r>
              <a:rPr lang="de-DE"/>
              <a:t> </a:t>
            </a:r>
            <a:r>
              <a:rPr lang="de-DE" err="1"/>
              <a:t>wording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mental </a:t>
            </a:r>
            <a:r>
              <a:rPr lang="de-DE" err="1"/>
              <a:t>wellbeing</a:t>
            </a:r>
            <a:r>
              <a:rPr lang="de-DE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752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A7CF6-7B34-4744-8216-599607F03F8E}" type="slidenum">
              <a:rPr lang="de-DE" smtClean="0"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06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C1FC21-C914-48D7-9DB3-C2B6961D4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" y="0"/>
            <a:ext cx="12180959" cy="685800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29D63675-D856-418C-AD03-416C34661B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96800" y="4216678"/>
            <a:ext cx="5815424" cy="1101073"/>
          </a:xfrm>
        </p:spPr>
        <p:txBody>
          <a:bodyPr/>
          <a:lstStyle>
            <a:lvl1pPr marL="0" indent="0" algn="l">
              <a:lnSpc>
                <a:spcPct val="99000"/>
              </a:lnSpc>
              <a:buNone/>
              <a:defRPr sz="320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B8DC029-4CC4-4954-A845-C730538D8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2443" y="1668235"/>
            <a:ext cx="4357439" cy="487506"/>
          </a:xfrm>
          <a:solidFill>
            <a:schemeClr val="tx2"/>
          </a:solidFill>
        </p:spPr>
        <p:txBody>
          <a:bodyPr wrap="none" lIns="144000" rIns="144000" anchor="ctr" anchorCtr="0">
            <a:spAutoFit/>
          </a:bodyPr>
          <a:lstStyle>
            <a:lvl1pPr>
              <a:lnSpc>
                <a:spcPct val="99000"/>
              </a:lnSpc>
              <a:defRPr sz="3200" b="1" cap="all" spc="530" baseline="0">
                <a:solidFill>
                  <a:schemeClr val="bg1"/>
                </a:solidFill>
              </a:defRPr>
            </a:lvl1pPr>
            <a:lvl2pPr marL="0" indent="0">
              <a:lnSpc>
                <a:spcPct val="99000"/>
              </a:lnSpc>
              <a:buNone/>
              <a:defRPr sz="3200"/>
            </a:lvl2pPr>
            <a:lvl3pPr marL="0" indent="0">
              <a:lnSpc>
                <a:spcPct val="99000"/>
              </a:lnSpc>
              <a:buFont typeface="Arial" panose="020B0604020202020204" pitchFamily="34" charset="0"/>
              <a:buNone/>
              <a:defRPr sz="3200"/>
            </a:lvl3pPr>
            <a:lvl4pPr>
              <a:lnSpc>
                <a:spcPct val="99000"/>
              </a:lnSpc>
              <a:defRPr sz="3200"/>
            </a:lvl4pPr>
            <a:lvl5pPr marL="0" indent="0">
              <a:lnSpc>
                <a:spcPct val="99000"/>
              </a:lnSpc>
              <a:buNone/>
              <a:defRPr sz="3200"/>
            </a:lvl5pPr>
          </a:lstStyle>
          <a:p>
            <a:pPr lvl="0"/>
            <a:r>
              <a:rPr lang="de-DE"/>
              <a:t>Text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D39AB339-77AE-45E8-8B3E-997D00825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2443" y="2251541"/>
            <a:ext cx="4357439" cy="487506"/>
          </a:xfrm>
          <a:solidFill>
            <a:schemeClr val="tx2"/>
          </a:solidFill>
        </p:spPr>
        <p:txBody>
          <a:bodyPr wrap="none" lIns="144000" rIns="144000" anchor="ctr" anchorCtr="0">
            <a:spAutoFit/>
          </a:bodyPr>
          <a:lstStyle>
            <a:lvl1pPr>
              <a:lnSpc>
                <a:spcPct val="99000"/>
              </a:lnSpc>
              <a:defRPr sz="3200" b="1" cap="all" spc="530" baseline="0">
                <a:solidFill>
                  <a:schemeClr val="bg1"/>
                </a:solidFill>
              </a:defRPr>
            </a:lvl1pPr>
            <a:lvl2pPr marL="0" indent="0">
              <a:lnSpc>
                <a:spcPct val="99000"/>
              </a:lnSpc>
              <a:buNone/>
              <a:defRPr sz="3200"/>
            </a:lvl2pPr>
            <a:lvl3pPr marL="0" indent="0">
              <a:lnSpc>
                <a:spcPct val="99000"/>
              </a:lnSpc>
              <a:buFont typeface="Arial" panose="020B0604020202020204" pitchFamily="34" charset="0"/>
              <a:buNone/>
              <a:defRPr sz="3200"/>
            </a:lvl3pPr>
            <a:lvl4pPr>
              <a:lnSpc>
                <a:spcPct val="99000"/>
              </a:lnSpc>
              <a:defRPr sz="3200"/>
            </a:lvl4pPr>
            <a:lvl5pPr marL="0" indent="0">
              <a:lnSpc>
                <a:spcPct val="99000"/>
              </a:lnSpc>
              <a:buNone/>
              <a:defRPr sz="3200"/>
            </a:lvl5pPr>
          </a:lstStyle>
          <a:p>
            <a:pPr lvl="0"/>
            <a:r>
              <a:rPr lang="de-DE"/>
              <a:t>Text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726374B7-EF98-43C2-A469-E088C963E4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2443" y="2834847"/>
            <a:ext cx="4357439" cy="487506"/>
          </a:xfrm>
          <a:solidFill>
            <a:schemeClr val="tx2"/>
          </a:solidFill>
        </p:spPr>
        <p:txBody>
          <a:bodyPr wrap="none" lIns="144000" rIns="144000" anchor="ctr" anchorCtr="0">
            <a:spAutoFit/>
          </a:bodyPr>
          <a:lstStyle>
            <a:lvl1pPr>
              <a:lnSpc>
                <a:spcPct val="99000"/>
              </a:lnSpc>
              <a:defRPr sz="3200" b="1" cap="all" spc="530" baseline="0">
                <a:solidFill>
                  <a:schemeClr val="bg1"/>
                </a:solidFill>
              </a:defRPr>
            </a:lvl1pPr>
            <a:lvl2pPr marL="0" indent="0">
              <a:lnSpc>
                <a:spcPct val="99000"/>
              </a:lnSpc>
              <a:buNone/>
              <a:defRPr sz="3200"/>
            </a:lvl2pPr>
            <a:lvl3pPr marL="0" indent="0">
              <a:lnSpc>
                <a:spcPct val="99000"/>
              </a:lnSpc>
              <a:buFont typeface="Arial" panose="020B0604020202020204" pitchFamily="34" charset="0"/>
              <a:buNone/>
              <a:defRPr sz="3200"/>
            </a:lvl3pPr>
            <a:lvl4pPr>
              <a:lnSpc>
                <a:spcPct val="99000"/>
              </a:lnSpc>
              <a:defRPr sz="3200"/>
            </a:lvl4pPr>
            <a:lvl5pPr marL="0" indent="0">
              <a:lnSpc>
                <a:spcPct val="99000"/>
              </a:lnSpc>
              <a:buNone/>
              <a:defRPr sz="3200"/>
            </a:lvl5pPr>
          </a:lstStyle>
          <a:p>
            <a:pPr lvl="0"/>
            <a:r>
              <a:rPr lang="de-DE"/>
              <a:t>Text bearbeiten</a:t>
            </a:r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1DC2B4BC-DB9E-4BE3-9C02-16614CE7A1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2443" y="3418153"/>
            <a:ext cx="4357439" cy="487506"/>
          </a:xfrm>
          <a:solidFill>
            <a:schemeClr val="tx2"/>
          </a:solidFill>
        </p:spPr>
        <p:txBody>
          <a:bodyPr wrap="none" lIns="144000" rIns="144000" anchor="ctr" anchorCtr="0">
            <a:spAutoFit/>
          </a:bodyPr>
          <a:lstStyle>
            <a:lvl1pPr>
              <a:lnSpc>
                <a:spcPct val="99000"/>
              </a:lnSpc>
              <a:defRPr sz="3200" b="1" cap="all" spc="530" baseline="0">
                <a:solidFill>
                  <a:schemeClr val="bg1"/>
                </a:solidFill>
              </a:defRPr>
            </a:lvl1pPr>
            <a:lvl2pPr marL="0" indent="0">
              <a:lnSpc>
                <a:spcPct val="99000"/>
              </a:lnSpc>
              <a:buNone/>
              <a:defRPr sz="3200"/>
            </a:lvl2pPr>
            <a:lvl3pPr marL="0" indent="0">
              <a:lnSpc>
                <a:spcPct val="99000"/>
              </a:lnSpc>
              <a:buFont typeface="Arial" panose="020B0604020202020204" pitchFamily="34" charset="0"/>
              <a:buNone/>
              <a:defRPr sz="3200"/>
            </a:lvl3pPr>
            <a:lvl4pPr>
              <a:lnSpc>
                <a:spcPct val="99000"/>
              </a:lnSpc>
              <a:defRPr sz="3200"/>
            </a:lvl4pPr>
            <a:lvl5pPr marL="0" indent="0">
              <a:lnSpc>
                <a:spcPct val="99000"/>
              </a:lnSpc>
              <a:buNone/>
              <a:defRPr sz="3200"/>
            </a:lvl5pPr>
          </a:lstStyle>
          <a:p>
            <a:pPr lvl="0"/>
            <a:r>
              <a:rPr lang="de-DE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0449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7099E-DF7C-4100-9DE6-E4FF6EFDC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1CB721-1804-4DAA-95FC-AED98FFCC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5DA05DA-A1B8-4C05-9CE5-F16AD947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A8045E-65BC-4DF7-9A08-D37E2A8EA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2DF8C5-E01D-4ED9-B1C8-24979ED4B6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6800" y="2282187"/>
            <a:ext cx="7603200" cy="471600"/>
          </a:xfrm>
        </p:spPr>
        <p:txBody>
          <a:bodyPr/>
          <a:lstStyle>
            <a:lvl1pPr>
              <a:lnSpc>
                <a:spcPct val="99000"/>
              </a:lnSpc>
              <a:defRPr sz="2400" cap="all" spc="300" baseline="0">
                <a:solidFill>
                  <a:schemeClr val="accent1"/>
                </a:solidFill>
              </a:defRPr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342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7099E-DF7C-4100-9DE6-E4FF6EFDC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1CB721-1804-4DAA-95FC-AED98FFC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800" y="2908747"/>
            <a:ext cx="3438838" cy="31845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5DA05DA-A1B8-4C05-9CE5-F16AD947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A8045E-65BC-4DF7-9A08-D37E2A8EA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2DF8C5-E01D-4ED9-B1C8-24979ED4B6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6800" y="2282187"/>
            <a:ext cx="7603200" cy="471600"/>
          </a:xfrm>
        </p:spPr>
        <p:txBody>
          <a:bodyPr/>
          <a:lstStyle>
            <a:lvl1pPr>
              <a:lnSpc>
                <a:spcPct val="99000"/>
              </a:lnSpc>
              <a:defRPr sz="2400" cap="all" spc="300" baseline="0">
                <a:solidFill>
                  <a:schemeClr val="accent1"/>
                </a:solidFill>
              </a:defRPr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FF1EC54-2C42-4B09-8D55-D1F39FE27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3512" y="2908800"/>
            <a:ext cx="3438838" cy="31845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9578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6">
          <p15:clr>
            <a:srgbClr val="FBAE40"/>
          </p15:clr>
        </p15:guide>
        <p15:guide id="2" pos="3613" userDrawn="1">
          <p15:clr>
            <a:srgbClr val="FBAE40"/>
          </p15:clr>
        </p15:guide>
        <p15:guide id="3" pos="40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5DA05DA-A1B8-4C05-9CE5-F16AD947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A8045E-65BC-4DF7-9A08-D37E2A8EA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8BEDE81-89DF-4BF5-85BD-CF7E160D6D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96800" y="1677599"/>
            <a:ext cx="7603200" cy="4415749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1523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A8EDBD7-E60B-44E6-AD81-57ED70038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0" y="0"/>
            <a:ext cx="12180959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F7099E-DF7C-4100-9DE6-E4FF6EFDC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835E430-EAFC-44A9-AEC8-CF57CD953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315016"/>
            <a:ext cx="3816350" cy="1971174"/>
          </a:xfrm>
        </p:spPr>
        <p:txBody>
          <a:bodyPr/>
          <a:lstStyle>
            <a:lvl1pPr>
              <a:lnSpc>
                <a:spcPct val="91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ct val="91000"/>
              </a:lnSpc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 marL="0" indent="0">
              <a:lnSpc>
                <a:spcPct val="91000"/>
              </a:lnSpc>
              <a:buNone/>
              <a:defRPr sz="1100">
                <a:solidFill>
                  <a:schemeClr val="accent2"/>
                </a:solidFill>
              </a:defRPr>
            </a:lvl3pPr>
            <a:lvl4pPr>
              <a:lnSpc>
                <a:spcPct val="91000"/>
              </a:lnSpc>
              <a:defRPr sz="1100">
                <a:solidFill>
                  <a:schemeClr val="accent2"/>
                </a:solidFill>
              </a:defRPr>
            </a:lvl4pPr>
            <a:lvl5pPr marL="0" indent="0">
              <a:lnSpc>
                <a:spcPct val="91000"/>
              </a:lnSpc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551FFDF0-D193-4325-BCDF-6FBDC28CB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6800" y="2409826"/>
            <a:ext cx="3534258" cy="2876363"/>
          </a:xfrm>
        </p:spPr>
        <p:txBody>
          <a:bodyPr/>
          <a:lstStyle>
            <a:lvl1pPr>
              <a:lnSpc>
                <a:spcPct val="112000"/>
              </a:lnSpc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112000"/>
              </a:lnSpc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ct val="112000"/>
              </a:lnSpc>
              <a:buNone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89A5A4D-8FEF-4E06-8032-F77106545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55" y="2387645"/>
            <a:ext cx="2515406" cy="8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3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5" userDrawn="1">
          <p15:clr>
            <a:srgbClr val="FBAE40"/>
          </p15:clr>
        </p15:guide>
        <p15:guide id="2" pos="3613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208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5DA05DA-A1B8-4C05-9CE5-F16AD947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A8045E-65BC-4DF7-9A08-D37E2A8EA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8BEDE81-89DF-4BF5-85BD-CF7E160D6D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96800" y="1677599"/>
            <a:ext cx="7603200" cy="4415749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05DEC53-FC71-9893-275F-CCC5FD9BFDA1}"/>
              </a:ext>
            </a:extLst>
          </p:cNvPr>
          <p:cNvSpPr/>
          <p:nvPr userDrawn="1"/>
        </p:nvSpPr>
        <p:spPr>
          <a:xfrm>
            <a:off x="507206" y="5023977"/>
            <a:ext cx="1628354" cy="13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85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BDF0F90-740A-4EB6-A94E-3C95F21349A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" y="0"/>
            <a:ext cx="12180959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75785F-C00E-4CD7-8A05-0301D70B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224" y="1678298"/>
            <a:ext cx="7602839" cy="471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FACA7C-92A5-4509-9165-BA5A699FF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6800" y="2908747"/>
            <a:ext cx="7603200" cy="31845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BA3396-3B94-48ED-8F34-AE0732907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206" y="6525419"/>
            <a:ext cx="1785144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D35E3C-F8D5-4135-B8D7-B4F11C62F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8062" y="6526800"/>
            <a:ext cx="1798637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9C5AFBCC-2676-4751-AB12-E18F26B34E6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81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200" b="1" kern="1200" cap="all" spc="5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7000"/>
        </a:lnSpc>
        <a:spcBef>
          <a:spcPts val="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82000" indent="-432000" algn="l" defTabSz="914400" rtl="0" eaLnBrk="1" latinLnBrk="0" hangingPunct="1">
        <a:lnSpc>
          <a:spcPct val="107000"/>
        </a:lnSpc>
        <a:spcBef>
          <a:spcPts val="0"/>
        </a:spcBef>
        <a:buClr>
          <a:schemeClr val="accent4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324000" indent="-216000" algn="l" defTabSz="914400" rtl="0" eaLnBrk="1" latinLnBrk="0" hangingPunct="1">
        <a:lnSpc>
          <a:spcPct val="112000"/>
        </a:lnSpc>
        <a:spcBef>
          <a:spcPts val="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882000" indent="-432000" algn="l" defTabSz="914400" rtl="0" eaLnBrk="1" latinLnBrk="0" hangingPunct="1">
        <a:lnSpc>
          <a:spcPct val="112000"/>
        </a:lnSpc>
        <a:spcBef>
          <a:spcPts val="0"/>
        </a:spcBef>
        <a:buClr>
          <a:schemeClr val="accent4"/>
        </a:buClr>
        <a:buSzPct val="11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0" userDrawn="1">
          <p15:clr>
            <a:srgbClr val="A4A3A4"/>
          </p15:clr>
        </p15:guide>
        <p15:guide id="2" pos="7359" userDrawn="1">
          <p15:clr>
            <a:srgbClr val="A4A3A4"/>
          </p15:clr>
        </p15:guide>
        <p15:guide id="3" pos="1444" userDrawn="1">
          <p15:clr>
            <a:srgbClr val="F26B43"/>
          </p15:clr>
        </p15:guide>
        <p15:guide id="4" pos="6244" userDrawn="1">
          <p15:clr>
            <a:srgbClr val="F26B43"/>
          </p15:clr>
        </p15:guide>
        <p15:guide id="5" orient="horz" pos="4109" userDrawn="1">
          <p15:clr>
            <a:srgbClr val="A4A3A4"/>
          </p15:clr>
        </p15:guide>
        <p15:guide id="6" orient="horz" pos="1057" userDrawn="1">
          <p15:clr>
            <a:srgbClr val="F26B43"/>
          </p15:clr>
        </p15:guide>
        <p15:guide id="7" orient="horz" pos="18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0.xml"/><Relationship Id="rId7" Type="http://schemas.openxmlformats.org/officeDocument/2006/relationships/slide" Target="slide28.xml"/><Relationship Id="rId12" Type="http://schemas.openxmlformats.org/officeDocument/2006/relationships/slide" Target="slide38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slide" Target="slide26.xml"/><Relationship Id="rId11" Type="http://schemas.openxmlformats.org/officeDocument/2006/relationships/slide" Target="slide36.xml"/><Relationship Id="rId5" Type="http://schemas.openxmlformats.org/officeDocument/2006/relationships/slide" Target="slide24.xml"/><Relationship Id="rId10" Type="http://schemas.openxmlformats.org/officeDocument/2006/relationships/slide" Target="slide34.xml"/><Relationship Id="rId4" Type="http://schemas.openxmlformats.org/officeDocument/2006/relationships/slide" Target="slide22.xml"/><Relationship Id="rId9" Type="http://schemas.openxmlformats.org/officeDocument/2006/relationships/slide" Target="slide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11.emf"/><Relationship Id="rId7" Type="http://schemas.openxmlformats.org/officeDocument/2006/relationships/slide" Target="slide47.xml"/><Relationship Id="rId2" Type="http://schemas.microsoft.com/office/2018/10/relationships/comments" Target="../comments/modernComment_11F_CB5FB7C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5.xml"/><Relationship Id="rId5" Type="http://schemas.openxmlformats.org/officeDocument/2006/relationships/slide" Target="slide43.xml"/><Relationship Id="rId4" Type="http://schemas.openxmlformats.org/officeDocument/2006/relationships/slide" Target="slide41.xml"/><Relationship Id="rId9" Type="http://schemas.openxmlformats.org/officeDocument/2006/relationships/slide" Target="slide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slide" Target="slide54.xml"/><Relationship Id="rId7" Type="http://schemas.openxmlformats.org/officeDocument/2006/relationships/slide" Target="slide6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slide" Target="slide60.xml"/><Relationship Id="rId5" Type="http://schemas.openxmlformats.org/officeDocument/2006/relationships/slide" Target="slide58.xml"/><Relationship Id="rId4" Type="http://schemas.openxmlformats.org/officeDocument/2006/relationships/slide" Target="slide56.xml"/><Relationship Id="rId9" Type="http://schemas.openxmlformats.org/officeDocument/2006/relationships/slide" Target="slide6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emf"/><Relationship Id="rId7" Type="http://schemas.openxmlformats.org/officeDocument/2006/relationships/slide" Target="slide4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5" Type="http://schemas.openxmlformats.org/officeDocument/2006/relationships/image" Target="../media/image9.emf"/><Relationship Id="rId4" Type="http://schemas.openxmlformats.org/officeDocument/2006/relationships/slide" Target="slide8.xml"/><Relationship Id="rId9" Type="http://schemas.openxmlformats.org/officeDocument/2006/relationships/slide" Target="slide5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modus-zad..de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>
            <a:extLst>
              <a:ext uri="{FF2B5EF4-FFF2-40B4-BE49-F238E27FC236}">
                <a16:creationId xmlns:a16="http://schemas.microsoft.com/office/drawing/2014/main" id="{330FFDAA-C84D-4160-A5A6-DA51CB715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6800" y="3552063"/>
            <a:ext cx="6391488" cy="1101073"/>
          </a:xfrm>
        </p:spPr>
        <p:txBody>
          <a:bodyPr/>
          <a:lstStyle/>
          <a:p>
            <a:r>
              <a:rPr lang="de-DE" sz="2400" cap="none" spc="0" err="1"/>
              <a:t>Resource-oriented</a:t>
            </a:r>
            <a:r>
              <a:rPr lang="de-DE" sz="2400" cap="none" spc="0"/>
              <a:t> and gender-</a:t>
            </a:r>
            <a:r>
              <a:rPr lang="de-DE" sz="2400" cap="none" spc="0" err="1"/>
              <a:t>focused</a:t>
            </a:r>
            <a:r>
              <a:rPr lang="de-DE" sz="2400" cap="none" spc="0"/>
              <a:t> </a:t>
            </a:r>
            <a:r>
              <a:rPr lang="de-DE" sz="2400" cap="none" spc="0" err="1"/>
              <a:t>distancing</a:t>
            </a:r>
            <a:r>
              <a:rPr lang="de-DE" sz="2400" cap="none" spc="0"/>
              <a:t> </a:t>
            </a:r>
            <a:r>
              <a:rPr lang="de-DE" sz="2400" cap="none" spc="0" err="1"/>
              <a:t>from</a:t>
            </a:r>
            <a:r>
              <a:rPr lang="de-DE" sz="2400" cap="none" spc="0"/>
              <a:t> </a:t>
            </a:r>
            <a:r>
              <a:rPr lang="de-DE" sz="2400" cap="none" spc="0" err="1"/>
              <a:t>extremist</a:t>
            </a:r>
            <a:r>
              <a:rPr lang="de-DE" sz="2400" cap="none" spc="0"/>
              <a:t> </a:t>
            </a:r>
            <a:r>
              <a:rPr lang="de-DE" sz="2400" cap="none" spc="0" err="1"/>
              <a:t>behaviours</a:t>
            </a:r>
            <a:r>
              <a:rPr lang="de-DE" sz="2400" cap="none" spc="0"/>
              <a:t> and </a:t>
            </a:r>
            <a:r>
              <a:rPr lang="de-DE" sz="2400" cap="none" spc="0" err="1"/>
              <a:t>ideologies</a:t>
            </a:r>
            <a:endParaRPr lang="de-DE" sz="2400" cap="none" spc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152E7BB-507D-496C-9D13-D61A55FE1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2443" y="1844572"/>
            <a:ext cx="8371294" cy="609398"/>
          </a:xfrm>
        </p:spPr>
        <p:txBody>
          <a:bodyPr/>
          <a:lstStyle/>
          <a:p>
            <a:r>
              <a:rPr lang="de-DE" sz="4000" dirty="0" err="1">
                <a:latin typeface="+mj-lt"/>
              </a:rPr>
              <a:t>DesistKit</a:t>
            </a:r>
            <a:r>
              <a:rPr lang="de-DE" sz="4000" dirty="0">
                <a:latin typeface="+mj-lt"/>
              </a:rPr>
              <a:t> | </a:t>
            </a:r>
            <a:r>
              <a:rPr lang="de-DE" sz="4000" dirty="0" err="1">
                <a:latin typeface="+mj-lt"/>
              </a:rPr>
              <a:t>Case</a:t>
            </a:r>
            <a:r>
              <a:rPr lang="de-DE" sz="4000" dirty="0" err="1">
                <a:solidFill>
                  <a:srgbClr val="FFFFFF"/>
                </a:solidFill>
                <a:latin typeface="+mj-lt"/>
              </a:rPr>
              <a:t>Reflector</a:t>
            </a:r>
            <a:r>
              <a:rPr lang="de-DE" dirty="0">
                <a:latin typeface="+mj-lt"/>
              </a:rPr>
              <a:t> </a:t>
            </a:r>
            <a:endParaRPr lang="de-DE" dirty="0">
              <a:effectLst/>
              <a:latin typeface="+mj-lt"/>
              <a:cs typeface="Calibri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CC5D6C3-09DB-206E-D261-4D396CF15FE2}"/>
              </a:ext>
            </a:extLst>
          </p:cNvPr>
          <p:cNvSpPr txBox="1"/>
          <p:nvPr/>
        </p:nvSpPr>
        <p:spPr>
          <a:xfrm>
            <a:off x="2207568" y="2564904"/>
            <a:ext cx="787771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3200" b="1" spc="300">
                <a:solidFill>
                  <a:schemeClr val="accent1"/>
                </a:solidFill>
              </a:rPr>
              <a:t>REFLECTION TOOL FOR CASEWORKERS</a:t>
            </a:r>
          </a:p>
        </p:txBody>
      </p:sp>
    </p:spTree>
    <p:extLst>
      <p:ext uri="{BB962C8B-B14F-4D97-AF65-F5344CB8AC3E}">
        <p14:creationId xmlns:p14="http://schemas.microsoft.com/office/powerpoint/2010/main" val="589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8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1854" y="1893726"/>
            <a:ext cx="7602538" cy="471488"/>
          </a:xfrm>
        </p:spPr>
        <p:txBody>
          <a:bodyPr/>
          <a:lstStyle/>
          <a:p>
            <a:r>
              <a:rPr lang="de-DE" dirty="0"/>
              <a:t>Notes on Family</a:t>
            </a:r>
            <a:r>
              <a:rPr lang="en-GB" dirty="0"/>
              <a:t> of origin</a:t>
            </a:r>
            <a:endParaRPr lang="en-GB" dirty="0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9646" y="2776840"/>
            <a:ext cx="7691141" cy="3128335"/>
          </a:xfrm>
        </p:spPr>
        <p:txBody>
          <a:bodyPr/>
          <a:lstStyle/>
          <a:p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Guiding questions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 (can be deleted):</a:t>
            </a:r>
            <a:endParaRPr lang="en-GB" i="1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endParaRPr lang="en-GB" i="1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What is the current situation?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What is the aim of the individual?</a:t>
            </a:r>
            <a:endParaRPr lang="en-GB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How can I support the individual to reach their goals?</a:t>
            </a:r>
            <a:endParaRPr lang="en-GB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Which developments have I noticed?</a:t>
            </a:r>
            <a:endParaRPr lang="en-GB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Which resources and skills does the individual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individual?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endParaRPr lang="de-DE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endParaRPr lang="de-DE" i="1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F976FB-E64C-A535-4031-A3087477442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B8B0D4-A4DB-0623-5DCB-B5101E241191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Relationship &amp; Belonging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BE05BE-4481-7A2A-DB49-37A158FA1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24392" y="952479"/>
            <a:ext cx="1862269" cy="9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7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 AND CHILDREN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D1A7A54-8829-340D-3D4F-2B858E39C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24392" y="952479"/>
            <a:ext cx="1862269" cy="93276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efer to intimate relationship(s) and their own children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Times New Roman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204FB4-819B-46D0-2696-B1188A379AF1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chemeClr val="tx2">
              <a:lumMod val="20000"/>
              <a:lumOff val="8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E7E6E34-1812-A874-F118-945BD3F108DE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chemeClr val="tx2">
              <a:lumMod val="20000"/>
              <a:lumOff val="8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012203A8-C693-0E90-D79D-EFC90E782A9E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+mj-lt"/>
              </a:rPr>
              <a:t>What do you know about the partnership(s) and/or the children of the individual? What do you assume? </a:t>
            </a:r>
            <a:endParaRPr lang="en-GB" sz="1700" b="0" i="0">
              <a:effectLst/>
              <a:latin typeface="+mj-lt"/>
              <a:cs typeface="Calibri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+mj-lt"/>
              </a:rPr>
              <a:t>Which developments regarding the/a relationships would you consider as helpful? </a:t>
            </a:r>
            <a:endParaRPr lang="en-GB" sz="1700" b="0" i="0">
              <a:effectLst/>
              <a:latin typeface="+mj-lt"/>
              <a:cs typeface="Calibri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+mj-lt"/>
              </a:rPr>
              <a:t>What would be important for you to know and why? </a:t>
            </a:r>
            <a:endParaRPr lang="en-GB" sz="1700" b="0" i="0">
              <a:effectLst/>
              <a:latin typeface="+mj-lt"/>
              <a:cs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3C38F67-8538-61AA-CF5C-203AA8BA3999}"/>
              </a:ext>
            </a:extLst>
          </p:cNvPr>
          <p:cNvSpPr txBox="1"/>
          <p:nvPr/>
        </p:nvSpPr>
        <p:spPr>
          <a:xfrm>
            <a:off x="5564427" y="2505480"/>
            <a:ext cx="5803789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latin typeface="+mj-lt"/>
                <a:cs typeface="Calibri"/>
              </a:rPr>
              <a:t>Reflection on Gender</a:t>
            </a:r>
            <a:endParaRPr lang="de-DE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latin typeface="+mj-lt"/>
                <a:cs typeface="Calibri"/>
              </a:rPr>
              <a:t>Do you know anything about the balance of power in the relationship/marriage? </a:t>
            </a:r>
            <a:r>
              <a:rPr lang="en-GB" sz="1400" dirty="0">
                <a:solidFill>
                  <a:schemeClr val="tx2"/>
                </a:solidFill>
                <a:latin typeface="+mj-lt"/>
                <a:cs typeface="Calibri"/>
              </a:rPr>
              <a:t>E.g. who has more control over family decisions, childcare decisions, financial decisions, money and spending generally etc.?</a:t>
            </a:r>
            <a:endParaRPr lang="de-DE" sz="14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latin typeface="+mj-lt"/>
                <a:cs typeface="Calibri"/>
              </a:rPr>
              <a:t>Do you have any concerns/signs of gender-based violence (GBV) within the family? </a:t>
            </a:r>
            <a:r>
              <a:rPr lang="en-GB" sz="1400" dirty="0">
                <a:solidFill>
                  <a:schemeClr val="tx2"/>
                </a:solidFill>
                <a:latin typeface="+mj-lt"/>
                <a:cs typeface="Calibri"/>
              </a:rPr>
              <a:t>E.g. are there any concerns about physical or emotional violence towards the individual?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latin typeface="+mj-lt"/>
                <a:cs typeface="Calibri"/>
              </a:rPr>
              <a:t>Do you know who is primarily responsible for bringing up the children? </a:t>
            </a:r>
            <a:r>
              <a:rPr lang="en-GB" sz="1400" dirty="0">
                <a:solidFill>
                  <a:schemeClr val="tx2"/>
                </a:solidFill>
                <a:latin typeface="+mj-lt"/>
                <a:cs typeface="Calibri"/>
              </a:rPr>
              <a:t>E.g. is the mother the most responsible? What role does the father play?</a:t>
            </a:r>
          </a:p>
          <a:p>
            <a:pPr marL="285750" lvl="2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latin typeface="+mj-lt"/>
                <a:cs typeface="Calibri"/>
              </a:rPr>
              <a:t>Consider the </a:t>
            </a:r>
            <a:r>
              <a:rPr lang="en-GB" sz="1700" dirty="0">
                <a:solidFill>
                  <a:schemeClr val="tx2"/>
                </a:solidFill>
                <a:latin typeface="+mj-lt"/>
                <a:ea typeface="+mn-lt"/>
                <a:cs typeface="+mn-lt"/>
              </a:rPr>
              <a:t>potential role of the family and children in women’s distancing (can be a motivation for distancing).</a:t>
            </a:r>
            <a:endParaRPr lang="en-GB" sz="1700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170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41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5339" y="1566336"/>
            <a:ext cx="9244860" cy="471488"/>
          </a:xfrm>
        </p:spPr>
        <p:txBody>
          <a:bodyPr/>
          <a:lstStyle/>
          <a:p>
            <a:r>
              <a:rPr lang="de-DE"/>
              <a:t>Notes on Partnership and Children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cs typeface="Calibri"/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cs typeface="Calibri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cs typeface="Calibri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cs typeface="Calibri"/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resources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and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skills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does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F976FB-E64C-A535-4031-A3087477442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B8B0D4-A4DB-0623-5DCB-B5101E241191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Relationship &amp; Belonging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BE05BE-4481-7A2A-DB49-37A158FA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9"/>
            <a:ext cx="1862269" cy="9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4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FRIENDS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D1A7A54-8829-340D-3D4F-2B858E39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9"/>
            <a:ext cx="1862269" cy="93276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Refers to relationships with friends and peer groups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Times New Roman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CB024C6-82A5-F94D-52E8-6CA156928970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859346-1791-DC36-6D7B-3ED52B2A7103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Relationship &amp; Belonging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747391D-EDC8-466E-75BD-D501C45504CA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chemeClr val="tx2">
              <a:lumMod val="20000"/>
              <a:lumOff val="8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0173CBC-7277-F1F3-9B40-F9B702A054C8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chemeClr val="tx2">
              <a:lumMod val="20000"/>
              <a:lumOff val="8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C153464-C5AD-2FEA-F60C-28B7E2211845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de-DE">
              <a:cs typeface="Calibri" panose="020F0502020204030204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 you know and what do you assume about the friends and peer group of the individual and their relationship(s)?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Do you suspect that there are meaningful friends you do not know about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would you consider as helpful regarding the relationship to their friends?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2E72B0D-ABFD-AE50-9C88-58548418DB08}"/>
              </a:ext>
            </a:extLst>
          </p:cNvPr>
          <p:cNvSpPr txBox="1"/>
          <p:nvPr/>
        </p:nvSpPr>
        <p:spPr>
          <a:xfrm>
            <a:off x="5564427" y="2505480"/>
            <a:ext cx="5638444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cs typeface="Calibri"/>
              </a:rPr>
              <a:t>Reflection on Gender</a:t>
            </a:r>
            <a:endParaRPr lang="de-DE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Do you know whether the individual tends to spend more time with people of their own gender identity? </a:t>
            </a:r>
            <a:endParaRPr lang="de-DE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Does the individual feel comfortable with people with other gender identities?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Are there differences in the way the individual responds to people with different gender identities in the friends group?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Which gender roles and expectations do exist within the friends group?</a:t>
            </a:r>
          </a:p>
          <a:p>
            <a:pPr marL="285750" indent="-285750">
              <a:buFont typeface="Arial"/>
              <a:buChar char="•"/>
            </a:pPr>
            <a:endParaRPr lang="en-GB" sz="17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692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1854" y="1698796"/>
            <a:ext cx="7602538" cy="471488"/>
          </a:xfrm>
        </p:spPr>
        <p:txBody>
          <a:bodyPr/>
          <a:lstStyle/>
          <a:p>
            <a:r>
              <a:rPr lang="de-DE"/>
              <a:t>Notes On Friends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F976FB-E64C-A535-4031-A3087477442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B8B0D4-A4DB-0623-5DCB-B5101E241191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Relationship &amp; Belonging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BE05BE-4481-7A2A-DB49-37A158FA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9"/>
            <a:ext cx="1862269" cy="9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D1A7A54-8829-340D-3D4F-2B858E39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9"/>
            <a:ext cx="1862269" cy="93276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1128321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involvement in or connections with a community (club; religious, ethnical, and/or digital community</a:t>
            </a:r>
            <a:endParaRPr lang="de-DE" sz="18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79394A0-9972-AF23-2430-2511EA413188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4F2EB2-1844-9D2B-98E9-42C1E573EC2E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Relationship &amp; Belonging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20E762E-8433-5BE4-7F5C-E2B1345D6EB0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chemeClr val="tx2">
              <a:lumMod val="20000"/>
              <a:lumOff val="8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FCAEB06-143A-64F7-18AC-E42B3A2EA053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chemeClr val="tx2">
              <a:lumMod val="20000"/>
              <a:lumOff val="8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FB7DB581-71A0-CDF5-EA2A-418CFE5BD04C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>
                <a:effectLst/>
                <a:latin typeface="Calibri"/>
                <a:cs typeface="Calibri"/>
              </a:rPr>
              <a:t>To which community/group does the individual feel connected to and why?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>
                <a:effectLst/>
                <a:latin typeface="Calibri"/>
                <a:cs typeface="Calibri"/>
              </a:rPr>
              <a:t>What assumption do you have about the involvement in that community/group?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>
                <a:effectLst/>
                <a:latin typeface="Calibri"/>
                <a:cs typeface="Calibri"/>
              </a:rPr>
              <a:t>What stance does that group/community have in the society? How is it perceived?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A74743-5789-1EED-C7E4-EEDE71146361}"/>
              </a:ext>
            </a:extLst>
          </p:cNvPr>
          <p:cNvSpPr txBox="1"/>
          <p:nvPr/>
        </p:nvSpPr>
        <p:spPr>
          <a:xfrm>
            <a:off x="5564427" y="2505480"/>
            <a:ext cx="5782446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cs typeface="Calibri"/>
              </a:rPr>
              <a:t>Reflection on Gender</a:t>
            </a:r>
            <a:endParaRPr lang="de-DE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Does this community group have a gender dimension to it i.e. is it primarily composed of men/women? Does it have a certain agenda (feminist or even misogynist)?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Which gender roles and expectations do exist within the community? </a:t>
            </a:r>
            <a:endParaRPr lang="de-DE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uFill>
                  <a:solidFill>
                    <a:srgbClr val="ED7D31"/>
                  </a:solidFill>
                </a:uFill>
                <a:ea typeface="+mn-lt"/>
                <a:cs typeface="+mn-lt"/>
              </a:rPr>
              <a:t>Can you detect any element of misogyny? – What are the opinions about women and women's role in the community/public domain?</a:t>
            </a:r>
            <a:endParaRPr lang="en-GB" sz="1700" dirty="0">
              <a:solidFill>
                <a:schemeClr val="tx2"/>
              </a:solidFill>
              <a:uFill>
                <a:solidFill>
                  <a:srgbClr val="ED7D31"/>
                </a:solidFill>
              </a:uFill>
              <a:latin typeface="+mj-lt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170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53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1854" y="1698796"/>
            <a:ext cx="7602538" cy="471488"/>
          </a:xfrm>
        </p:spPr>
        <p:txBody>
          <a:bodyPr/>
          <a:lstStyle/>
          <a:p>
            <a:r>
              <a:rPr lang="de-DE"/>
              <a:t>Notes on Community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F976FB-E64C-A535-4031-A3087477442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B8B0D4-A4DB-0623-5DCB-B5101E241191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Relationship &amp; Belonging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BE05BE-4481-7A2A-DB49-37A158FA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9"/>
            <a:ext cx="1862269" cy="9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9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cap="none" spc="300">
                <a:latin typeface="Calibri"/>
                <a:ea typeface="Calibri" panose="020F0502020204030204" pitchFamily="34" charset="0"/>
                <a:cs typeface="Calibri"/>
              </a:rPr>
              <a:t>SUPPORT SERVICES</a:t>
            </a:r>
            <a:endParaRPr lang="en-GB" sz="2400" cap="none" spc="30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D1A7A54-8829-340D-3D4F-2B858E39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9"/>
            <a:ext cx="1862269" cy="93276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986019" y="1888083"/>
            <a:ext cx="109368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professional support system (case worker, social worker, doctor, psychotherapist, authorities, lawyer…)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 sz="18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0061475-E177-AA9D-8948-7C13AE99A1EB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98B747-4BE7-BA95-F7C9-D0AE821BA0C6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Relationship &amp; Belonging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5F4B8DB-2461-72AF-1C06-F7E3237A4289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chemeClr val="tx2">
              <a:lumMod val="20000"/>
              <a:lumOff val="8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22DF290-636F-0236-2AF5-F7FA44675C5F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chemeClr val="tx2">
              <a:lumMod val="20000"/>
              <a:lumOff val="8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09FA61B2-07FB-1ADA-2356-0B2E822FDFE1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Do you have an overview of all </a:t>
            </a:r>
            <a:r>
              <a:rPr lang="en-GB" sz="1700">
                <a:latin typeface="Calibri"/>
                <a:cs typeface="Calibri"/>
              </a:rPr>
              <a:t>support services</a:t>
            </a:r>
            <a:r>
              <a:rPr lang="en-GB" sz="1700" b="0" i="0">
                <a:effectLst/>
                <a:latin typeface="Calibri"/>
                <a:cs typeface="Calibri"/>
              </a:rPr>
              <a:t>/networks that the individual is in contact with?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assumption do you have about these contacts and support systems?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support do you think the individual would need and would like to have?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798E4C8-7674-4DC3-6A5F-45A7B9FAE8A1}"/>
              </a:ext>
            </a:extLst>
          </p:cNvPr>
          <p:cNvSpPr txBox="1"/>
          <p:nvPr/>
        </p:nvSpPr>
        <p:spPr>
          <a:xfrm>
            <a:off x="5564427" y="2505480"/>
            <a:ext cx="578244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>
                <a:solidFill>
                  <a:schemeClr val="tx2"/>
                </a:solidFill>
                <a:cs typeface="Calibri"/>
              </a:rPr>
              <a:t>Reflection on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Does the individual experience gender-based stereotypes or discrimination by people working in support services?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Considering the gender of the persons working in support services, is the individual comfortable with or respectful towards them? </a:t>
            </a:r>
          </a:p>
        </p:txBody>
      </p:sp>
    </p:spTree>
    <p:extLst>
      <p:ext uri="{BB962C8B-B14F-4D97-AF65-F5344CB8AC3E}">
        <p14:creationId xmlns:p14="http://schemas.microsoft.com/office/powerpoint/2010/main" val="158908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0209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de-DE" err="1"/>
              <a:t>sUPPORT</a:t>
            </a:r>
            <a:r>
              <a:rPr lang="de-DE"/>
              <a:t> SERVICES</a:t>
            </a: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F976FB-E64C-A535-4031-A3087477442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B8B0D4-A4DB-0623-5DCB-B5101E241191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Relationship &amp; Belonging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BE05BE-4481-7A2A-DB49-37A158FA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9"/>
            <a:ext cx="1862269" cy="9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C6F3E6E-7AB6-178C-3EB8-D0834492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11315" y="3511863"/>
            <a:ext cx="3787832" cy="189391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5FF49A48-B7CF-7A58-06C7-D1850F3835B1}"/>
              </a:ext>
            </a:extLst>
          </p:cNvPr>
          <p:cNvSpPr txBox="1">
            <a:spLocks/>
          </p:cNvSpPr>
          <p:nvPr/>
        </p:nvSpPr>
        <p:spPr>
          <a:xfrm>
            <a:off x="2020792" y="2570219"/>
            <a:ext cx="7877053" cy="858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800"/>
              </a:spcAft>
            </a:pPr>
            <a:r>
              <a:rPr lang="en-GB" sz="18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main category refers to thoughts, inner feelings, and characteristics </a:t>
            </a:r>
          </a:p>
          <a:p>
            <a:pPr lvl="0" algn="ctr">
              <a:lnSpc>
                <a:spcPct val="100000"/>
              </a:lnSpc>
              <a:spcAft>
                <a:spcPts val="800"/>
              </a:spcAft>
            </a:pPr>
            <a:r>
              <a:rPr lang="en-GB" sz="18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person.</a:t>
            </a:r>
            <a:endParaRPr lang="de-DE" sz="180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7766D60-016F-FCE0-E571-B280792D880C}"/>
              </a:ext>
            </a:extLst>
          </p:cNvPr>
          <p:cNvSpPr txBox="1">
            <a:spLocks/>
          </p:cNvSpPr>
          <p:nvPr/>
        </p:nvSpPr>
        <p:spPr>
          <a:xfrm>
            <a:off x="1610658" y="1733277"/>
            <a:ext cx="8697320" cy="4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/>
              <a:t>Individual </a:t>
            </a:r>
            <a:r>
              <a:rPr lang="de-DE" sz="4000" err="1"/>
              <a:t>development</a:t>
            </a:r>
            <a:endParaRPr lang="de-DE" sz="40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0421818-DE3A-AD66-0488-497614416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87D16801-A4A1-1135-CF22-79CC3D5D610A}"/>
              </a:ext>
            </a:extLst>
          </p:cNvPr>
          <p:cNvSpPr/>
          <p:nvPr/>
        </p:nvSpPr>
        <p:spPr>
          <a:xfrm>
            <a:off x="4511824" y="3501008"/>
            <a:ext cx="2894991" cy="2687179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1E6F893-8EE0-9A83-E914-6CE2A00E358A}"/>
              </a:ext>
            </a:extLst>
          </p:cNvPr>
          <p:cNvSpPr txBox="1"/>
          <p:nvPr/>
        </p:nvSpPr>
        <p:spPr>
          <a:xfrm>
            <a:off x="4943872" y="3712964"/>
            <a:ext cx="2257698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Motivation </a:t>
            </a:r>
            <a:r>
              <a:rPr lang="de-DE" sz="1500" err="1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de-DE" sz="1500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500" err="1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</a:t>
            </a:r>
            <a:endParaRPr lang="de-DE" sz="150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Motivation </a:t>
            </a:r>
            <a:r>
              <a:rPr lang="de-DE" sz="1500" err="1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de-DE" sz="1500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500" err="1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leave</a:t>
            </a:r>
            <a:endParaRPr lang="de-DE" sz="150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Personality </a:t>
            </a:r>
            <a:r>
              <a:rPr lang="de-DE" sz="1500" err="1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traits</a:t>
            </a:r>
            <a:endParaRPr lang="de-DE" sz="150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err="1">
                <a:solidFill>
                  <a:schemeClr val="tx2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Reflectivity</a:t>
            </a:r>
            <a:r>
              <a:rPr lang="de-DE" sz="1500">
                <a:solidFill>
                  <a:schemeClr val="tx2"/>
                </a:solidFill>
              </a:rPr>
              <a:t>	</a:t>
            </a:r>
            <a:endParaRPr lang="de-DE" sz="150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>
                <a:solidFill>
                  <a:schemeClr val="tx2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Identity</a:t>
            </a:r>
            <a:endParaRPr lang="de-DE" sz="150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err="1">
                <a:solidFill>
                  <a:schemeClr val="tx2"/>
                </a:solidFill>
                <a:latin typeface="+mj-lt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Emotions</a:t>
            </a:r>
            <a:r>
              <a:rPr lang="de-DE" sz="1500">
                <a:solidFill>
                  <a:schemeClr val="tx2"/>
                </a:solidFill>
                <a:latin typeface="+mj-lt"/>
              </a:rPr>
              <a:t> </a:t>
            </a:r>
            <a:endParaRPr lang="de-DE" sz="1500">
              <a:solidFill>
                <a:schemeClr val="tx2"/>
              </a:solidFill>
              <a:latin typeface="+mj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>
                <a:solidFill>
                  <a:schemeClr val="tx2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Beliefs and </a:t>
            </a:r>
            <a:r>
              <a:rPr lang="de-DE" sz="1500" err="1">
                <a:solidFill>
                  <a:schemeClr val="tx2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values</a:t>
            </a:r>
            <a:endParaRPr lang="de-DE" sz="1500">
              <a:solidFill>
                <a:schemeClr val="tx2"/>
              </a:solidFill>
              <a:latin typeface="+mj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err="1">
                <a:solidFill>
                  <a:schemeClr val="tx2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Wellbeing</a:t>
            </a:r>
            <a:endParaRPr lang="de-DE" sz="1500">
              <a:solidFill>
                <a:schemeClr val="tx2"/>
              </a:solidFill>
              <a:latin typeface="+mj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>
                <a:solidFill>
                  <a:schemeClr val="tx2"/>
                </a:solidFill>
                <a:latin typeface="+mj-lt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 </a:t>
            </a:r>
            <a:r>
              <a:rPr lang="de-DE" sz="1500" err="1">
                <a:solidFill>
                  <a:schemeClr val="tx2"/>
                </a:solidFill>
                <a:latin typeface="+mj-lt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lens</a:t>
            </a:r>
            <a:endParaRPr lang="de-DE" sz="1500">
              <a:solidFill>
                <a:schemeClr val="tx2"/>
              </a:solidFill>
              <a:latin typeface="+mj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err="1">
                <a:solidFill>
                  <a:schemeClr val="tx2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Appearance</a:t>
            </a:r>
            <a:endParaRPr lang="de-DE" sz="15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FCF0F8-F3D1-BC30-F609-00C8F017FBB9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0FFF5C2-9FF3-B390-4BD8-512A2983F868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39778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3D2CA-498E-4726-A85A-FE61CCED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570" y="1061761"/>
            <a:ext cx="7602839" cy="471587"/>
          </a:xfrm>
        </p:spPr>
        <p:txBody>
          <a:bodyPr/>
          <a:lstStyle/>
          <a:p>
            <a:r>
              <a:rPr lang="de-DE" err="1"/>
              <a:t>Introduction</a:t>
            </a:r>
            <a:r>
              <a:rPr lang="de-DE"/>
              <a:t> | </a:t>
            </a:r>
            <a:r>
              <a:rPr lang="de-DE" err="1"/>
              <a:t>Aims</a:t>
            </a:r>
            <a:endParaRPr lang="de-DE" err="1">
              <a:cs typeface="Calibri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2A79C9-5624-41FC-8731-16B02317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BA8BC5-78E4-4E74-9669-931AD1D76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2472B2C-7F2F-3806-A479-BE49C66B148C}"/>
              </a:ext>
            </a:extLst>
          </p:cNvPr>
          <p:cNvSpPr txBox="1">
            <a:spLocks/>
          </p:cNvSpPr>
          <p:nvPr/>
        </p:nvSpPr>
        <p:spPr>
          <a:xfrm>
            <a:off x="1869792" y="1720057"/>
            <a:ext cx="7961428" cy="4672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/>
              <a:t>The </a:t>
            </a:r>
            <a:r>
              <a:rPr lang="en-GB" sz="2000" err="1"/>
              <a:t>DesistKit</a:t>
            </a:r>
            <a:r>
              <a:rPr lang="en-GB" sz="2000"/>
              <a:t> is an instrument to help professionals structure their counselling work with people who </a:t>
            </a:r>
            <a:r>
              <a:rPr lang="en-GB" sz="2000">
                <a:ea typeface="+mn-lt"/>
                <a:cs typeface="+mn-lt"/>
              </a:rPr>
              <a:t>distance themselves from</a:t>
            </a:r>
            <a:r>
              <a:rPr lang="en-GB" sz="2000"/>
              <a:t> extremist behaviour and thinking. The usage is highly individual.</a:t>
            </a:r>
            <a:endParaRPr lang="en-GB" sz="2000">
              <a:ea typeface="+mn-lt"/>
              <a:cs typeface="+mn-lt"/>
            </a:endParaRPr>
          </a:p>
          <a:p>
            <a:pPr algn="just"/>
            <a:endParaRPr lang="en-GB" sz="2000">
              <a:ea typeface="+mn-lt"/>
              <a:cs typeface="+mn-lt"/>
            </a:endParaRPr>
          </a:p>
          <a:p>
            <a:pPr algn="just"/>
            <a:r>
              <a:rPr lang="en-GB" sz="2000">
                <a:ea typeface="+mn-lt"/>
                <a:cs typeface="+mn-lt"/>
              </a:rPr>
              <a:t>The </a:t>
            </a:r>
            <a:r>
              <a:rPr lang="en-GB" sz="2000" err="1">
                <a:ea typeface="+mn-lt"/>
                <a:cs typeface="+mn-lt"/>
              </a:rPr>
              <a:t>DesistKit</a:t>
            </a:r>
            <a:r>
              <a:rPr lang="en-GB" sz="2000">
                <a:ea typeface="+mn-lt"/>
                <a:cs typeface="+mn-lt"/>
              </a:rPr>
              <a:t> allows caseworkers to... </a:t>
            </a:r>
          </a:p>
          <a:p>
            <a:pPr marL="285750" indent="-285750" algn="just">
              <a:buChar char="•"/>
            </a:pPr>
            <a:r>
              <a:rPr lang="en-GB" sz="2000">
                <a:ea typeface="+mn-lt"/>
                <a:cs typeface="+mn-lt"/>
              </a:rPr>
              <a:t>gain a more nuanced understanding of the individuals´ situation,</a:t>
            </a:r>
          </a:p>
          <a:p>
            <a:pPr marL="285750" indent="-285750" algn="just">
              <a:buChar char="•"/>
            </a:pPr>
            <a:r>
              <a:rPr lang="en-GB" sz="2000">
                <a:ea typeface="+mn-lt"/>
                <a:cs typeface="+mn-lt"/>
              </a:rPr>
              <a:t>reflect on what they know and assume about the individual,</a:t>
            </a:r>
          </a:p>
          <a:p>
            <a:pPr marL="285750" indent="-285750" algn="just">
              <a:buChar char="•"/>
            </a:pPr>
            <a:r>
              <a:rPr lang="en-GB" sz="2000">
                <a:ea typeface="+mn-lt"/>
                <a:cs typeface="+mn-lt"/>
              </a:rPr>
              <a:t>reflect on how gender affect every step of distancing,</a:t>
            </a:r>
          </a:p>
          <a:p>
            <a:pPr marL="285750" indent="-285750" algn="just">
              <a:buChar char="•"/>
            </a:pPr>
            <a:r>
              <a:rPr lang="en-GB" sz="2000">
                <a:ea typeface="+mn-lt"/>
                <a:cs typeface="+mn-lt"/>
              </a:rPr>
              <a:t>uncover and focus on their individuals' resources</a:t>
            </a:r>
            <a:r>
              <a:rPr lang="en-GB" sz="2000"/>
              <a:t>, </a:t>
            </a:r>
            <a:endParaRPr lang="en-GB" sz="2000">
              <a:cs typeface="Calibri"/>
            </a:endParaRPr>
          </a:p>
          <a:p>
            <a:pPr marL="285750" indent="-285750" algn="just">
              <a:buChar char="•"/>
            </a:pPr>
            <a:r>
              <a:rPr lang="en-GB" sz="2000">
                <a:cs typeface="Calibri"/>
              </a:rPr>
              <a:t>learn about and prioritise</a:t>
            </a:r>
            <a:r>
              <a:rPr lang="en-GB" sz="2000">
                <a:ea typeface="+mn-lt"/>
                <a:cs typeface="+mn-lt"/>
              </a:rPr>
              <a:t> the individuals' unique needs,</a:t>
            </a:r>
            <a:endParaRPr lang="en-GB" sz="2000"/>
          </a:p>
          <a:p>
            <a:pPr marL="285750" indent="-285750" algn="just">
              <a:buChar char="•"/>
            </a:pPr>
            <a:r>
              <a:rPr lang="en-GB" sz="2000"/>
              <a:t>synthesize knowledge and capture insights about the individual, </a:t>
            </a:r>
            <a:endParaRPr lang="en-GB" sz="2000">
              <a:cs typeface="Calibri"/>
            </a:endParaRPr>
          </a:p>
          <a:p>
            <a:pPr marL="285750" indent="-285750" algn="just">
              <a:buChar char="•"/>
            </a:pPr>
            <a:r>
              <a:rPr lang="en-GB" sz="2000"/>
              <a:t>plan</a:t>
            </a:r>
            <a:r>
              <a:rPr lang="en-GB" sz="2000">
                <a:cs typeface="Calibri"/>
              </a:rPr>
              <a:t> for collaborative goal setting with the individual,</a:t>
            </a:r>
          </a:p>
          <a:p>
            <a:pPr marL="285750" indent="-285750" algn="just">
              <a:buChar char="•"/>
            </a:pPr>
            <a:r>
              <a:rPr lang="en-GB" sz="2000"/>
              <a:t>document </a:t>
            </a:r>
            <a:r>
              <a:rPr lang="en-GB" sz="2000">
                <a:ea typeface="+mn-lt"/>
                <a:cs typeface="+mn-lt"/>
              </a:rPr>
              <a:t>and reflect on outcomes, challenges and developments</a:t>
            </a:r>
            <a:r>
              <a:rPr lang="en-GB" sz="2000"/>
              <a:t>, and</a:t>
            </a:r>
            <a:endParaRPr lang="en-GB" sz="2000">
              <a:cs typeface="Calibri"/>
            </a:endParaRPr>
          </a:p>
          <a:p>
            <a:pPr marL="285750" indent="-285750" algn="just">
              <a:buChar char="•"/>
            </a:pPr>
            <a:r>
              <a:rPr lang="en-GB" sz="2000">
                <a:ea typeface="+mn-lt"/>
                <a:cs typeface="+mn-lt"/>
              </a:rPr>
              <a:t>present their cases to their teams and/or other key stakeholders.</a:t>
            </a:r>
            <a:endParaRPr lang="en-GB" sz="2000">
              <a:cs typeface="Calibri"/>
            </a:endParaRP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endParaRPr lang="en-GB" sz="2000">
              <a:cs typeface="Calibri"/>
            </a:endParaRPr>
          </a:p>
          <a:p>
            <a:pPr algn="just"/>
            <a:endParaRPr lang="en-GB" sz="2000">
              <a:ea typeface="+mn-lt"/>
              <a:cs typeface="+mn-lt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767D486-85E7-198D-7246-DE196A00420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FC759CA-73F6-55E1-672C-0E63C5DB965E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err="1">
                <a:solidFill>
                  <a:schemeClr val="tx2"/>
                </a:solidFill>
              </a:rPr>
              <a:t>Introduction</a:t>
            </a:r>
            <a:endParaRPr lang="de-D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3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 TO JOIN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97030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individuals’ reasons to join the extremist scene</a:t>
            </a:r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 or follow 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the extremist ideology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Times New Roman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B27220-6C9B-2DF1-FA38-1F7313282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7CF43C1-8F76-A137-6BE6-4E8694C3C43C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649A177-5803-FE23-4D49-65F1EE83121C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08D3278F-2878-9F8A-5028-CE1E603DA87C}"/>
              </a:ext>
            </a:extLst>
          </p:cNvPr>
          <p:cNvSpPr txBox="1">
            <a:spLocks/>
          </p:cNvSpPr>
          <p:nvPr/>
        </p:nvSpPr>
        <p:spPr>
          <a:xfrm>
            <a:off x="1050439" y="2393883"/>
            <a:ext cx="3954779" cy="35625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 panose="020F0502020204030204" pitchFamily="34" charset="0"/>
              </a:rPr>
              <a:t>What is the individual telling you about their motivations for getting involved in the extremist scene/adopting the ideology?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 panose="020F0502020204030204" pitchFamily="34" charset="0"/>
              </a:rPr>
              <a:t>What do you assume to have been the reasons for the individual to join the scene/adopt the ideology?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 panose="020F0502020204030204" pitchFamily="34" charset="0"/>
              </a:rPr>
              <a:t>What do you assume to have been the reasons for the individual to stay in the scene or maintain the ideology? 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39717F-B4BE-4EEE-1CBE-453A128C268C}"/>
              </a:ext>
            </a:extLst>
          </p:cNvPr>
          <p:cNvSpPr txBox="1"/>
          <p:nvPr/>
        </p:nvSpPr>
        <p:spPr>
          <a:xfrm>
            <a:off x="5582980" y="2389660"/>
            <a:ext cx="5782446" cy="33393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GB" sz="1700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  <a:t>Reflection on Gender</a:t>
            </a:r>
            <a:endParaRPr lang="de-DE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Calibri"/>
            </a:endParaRP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  <a:t>Did</a:t>
            </a:r>
            <a:r>
              <a:rPr lang="en-GB" sz="16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Calibri"/>
              </a:rPr>
              <a:t> the person have gender-related motives to join the extremist scene/ideology? </a:t>
            </a:r>
            <a:r>
              <a:rPr lang="en-GB" sz="14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Calibri"/>
              </a:rPr>
              <a:t>(e.g. </a:t>
            </a:r>
            <a:r>
              <a:rPr lang="en-GB" sz="1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  <a:t>VE groups use gendered narratives to recruit)</a:t>
            </a: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  <a:cs typeface="Calibri"/>
              </a:rPr>
              <a:t>Which gender roles and or expectations were present in the scene and in what way were they attractive for the individual? </a:t>
            </a:r>
            <a:r>
              <a:rPr lang="en-GB" sz="1400" dirty="0">
                <a:solidFill>
                  <a:schemeClr val="tx2"/>
                </a:solidFill>
                <a:latin typeface="+mj-lt"/>
                <a:cs typeface="Calibri"/>
              </a:rPr>
              <a:t>E</a:t>
            </a:r>
            <a:r>
              <a:rPr lang="en-GB" sz="1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  <a:t>.g. people might want to be able to live a certain way or VE groups use gendered narratives to recruit (</a:t>
            </a:r>
            <a:r>
              <a:rPr lang="en-GB" sz="1400" dirty="0">
                <a:solidFill>
                  <a:schemeClr val="tx2"/>
                </a:solidFill>
                <a:latin typeface="+mj-lt"/>
                <a:ea typeface="+mn-lt"/>
                <a:cs typeface="Calibri"/>
              </a:rPr>
              <a:t>narratives around motherhood or emancipation from the West are recurrent in the propaganda for ISIS. In</a:t>
            </a:r>
            <a:r>
              <a:rPr lang="en-GB" sz="1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  <a:t> the case of the far right - the</a:t>
            </a:r>
            <a:r>
              <a:rPr lang="en-GB" sz="1400" dirty="0">
                <a:solidFill>
                  <a:schemeClr val="tx2"/>
                </a:solidFill>
                <a:latin typeface="+mj-lt"/>
                <a:ea typeface="+mn-lt"/>
                <a:cs typeface="Calibri"/>
              </a:rPr>
              <a:t> </a:t>
            </a:r>
            <a:r>
              <a:rPr lang="en-GB" sz="1400" dirty="0" err="1">
                <a:solidFill>
                  <a:schemeClr val="tx2"/>
                </a:solidFill>
                <a:latin typeface="+mj-lt"/>
                <a:ea typeface="+mn-lt"/>
                <a:cs typeface="Calibri"/>
              </a:rPr>
              <a:t>Tradwife</a:t>
            </a:r>
            <a:r>
              <a:rPr lang="en-GB" sz="1400" dirty="0">
                <a:solidFill>
                  <a:schemeClr val="tx2"/>
                </a:solidFill>
                <a:latin typeface="+mj-lt"/>
                <a:ea typeface="+mn-lt"/>
                <a:cs typeface="Calibri"/>
              </a:rPr>
              <a:t> movement, have been turned into symbols and heroines by epitomising a desired, gendered and idealised identity. Racial purity and motherhood are inseparable. </a:t>
            </a: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  <a:ea typeface="+mn-lt"/>
                <a:cs typeface="Calibri"/>
              </a:rPr>
              <a:t>Was there any experience of sexual violence that prompted the decision to join?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A30BC7-7743-0A63-9F82-FA2D9A4010AA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FCBAB4-6E18-3499-14CA-29DFFC1BCDA2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39510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 TO JOIN</a:t>
            </a: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resources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and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skills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does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390148-073A-12FC-691F-0835BB3A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0013843-FB55-2D04-53CB-797D01F3C10D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9634640-2664-7508-E1AF-7303EDDC5F81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2359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 TO </a:t>
            </a:r>
            <a:r>
              <a:rPr lang="en-GB" sz="2400" cap="none" spc="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LEAVE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981426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individuals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’ reasons to leave the extremist scene</a:t>
            </a:r>
            <a:r>
              <a:rPr lang="en-GB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 or 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the extremist ideology behind</a:t>
            </a:r>
            <a:endParaRPr lang="de-DE" sz="1800">
              <a:solidFill>
                <a:schemeClr val="accent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de-DE">
              <a:solidFill>
                <a:schemeClr val="accent1"/>
              </a:solidFill>
              <a:latin typeface="+mj-lt"/>
              <a:cs typeface="Times New Roman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B27220-6C9B-2DF1-FA38-1F731328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2E6027F-92FE-FFB0-7AF4-5E970FE40BC6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98FC7E6-4470-9F44-5DBF-402031C5DBCB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F1D49B61-8AF6-8774-76EA-D98C29C4BFBB}"/>
              </a:ext>
            </a:extLst>
          </p:cNvPr>
          <p:cNvSpPr txBox="1">
            <a:spLocks/>
          </p:cNvSpPr>
          <p:nvPr/>
        </p:nvSpPr>
        <p:spPr>
          <a:xfrm>
            <a:off x="962393" y="2428457"/>
            <a:ext cx="3994883" cy="24930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 you assume motivated/motivates the individual to leave the scene/ideology behind?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could be other reasons for the individual to distance themselves further? 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9E6FCD-BFDD-60BC-409B-5BC3052371DD}"/>
              </a:ext>
            </a:extLst>
          </p:cNvPr>
          <p:cNvSpPr txBox="1"/>
          <p:nvPr/>
        </p:nvSpPr>
        <p:spPr>
          <a:xfrm>
            <a:off x="5564427" y="2505480"/>
            <a:ext cx="5782446" cy="3518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GB" sz="1600" i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"/>
              </a:rPr>
              <a:t>Reflection on Gender</a:t>
            </a:r>
            <a:endParaRPr lang="en-US" sz="1600" dirty="0">
              <a:solidFill>
                <a:schemeClr val="tx2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In what way are the</a:t>
            </a:r>
            <a:r>
              <a:rPr lang="en-GB" sz="1600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"/>
              </a:rPr>
              <a:t> individuals´ </a:t>
            </a:r>
            <a:r>
              <a:rPr lang="en-GB" sz="1600" dirty="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motives of distancing related to gender?</a:t>
            </a:r>
            <a:r>
              <a:rPr lang="en-GB" sz="1600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sz="1600">
              <a:solidFill>
                <a:schemeClr val="tx2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Calibri"/>
                <a:cs typeface="Calibri"/>
              </a:rPr>
              <a:t>Are there potential reasons for disillusionment related to their role within a group and how that was determined by gender? </a:t>
            </a:r>
            <a:r>
              <a:rPr lang="en-GB" sz="1400" dirty="0">
                <a:solidFill>
                  <a:schemeClr val="tx2"/>
                </a:solidFill>
                <a:latin typeface="Calibri"/>
                <a:cs typeface="Calibri"/>
              </a:rPr>
              <a:t>E.g. women may have more subordinate roles than anticipated?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Calibri"/>
                <a:cs typeface="Calibri"/>
              </a:rPr>
              <a:t>Has there been a change in the personal circumstance</a:t>
            </a:r>
            <a:r>
              <a:rPr lang="en-GB" sz="1400" dirty="0">
                <a:solidFill>
                  <a:schemeClr val="tx2"/>
                </a:solidFill>
                <a:latin typeface="Calibri"/>
                <a:cs typeface="Calibri"/>
              </a:rPr>
              <a:t> e.g. death/</a:t>
            </a:r>
            <a:r>
              <a:rPr lang="en-GB" sz="1400" dirty="0" err="1">
                <a:solidFill>
                  <a:schemeClr val="tx2"/>
                </a:solidFill>
                <a:latin typeface="Calibri"/>
                <a:cs typeface="Calibri"/>
              </a:rPr>
              <a:t>seperation</a:t>
            </a:r>
            <a:r>
              <a:rPr lang="en-GB" sz="1400" dirty="0">
                <a:solidFill>
                  <a:schemeClr val="tx2"/>
                </a:solidFill>
                <a:latin typeface="Calibri"/>
                <a:cs typeface="Calibri"/>
              </a:rPr>
              <a:t> of a husband/partner who was/is active in the group/ideology?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Calibri"/>
                <a:ea typeface="+mn-lt"/>
                <a:cs typeface="Calibri"/>
              </a:rPr>
              <a:t>If the individual is a parent, are the children playing a role in the reason to leave? Are there any associated concerns about prosecutions because of child abduction or failure to fulfil duty of care.</a:t>
            </a:r>
            <a:endParaRPr lang="en-GB" sz="1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164D760-307F-621E-DB44-B3143B960AC5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77E1C39-0A5C-9BAA-C950-3D5FDC7A0730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4095866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 TO LEAVE</a:t>
            </a: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390148-073A-12FC-691F-0835BB3A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36BBEE3-F076-270C-6E64-A2FE469D4C7B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376F158-8E0E-0B57-5624-E7277F4A62D1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04475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PERSONALITY TRAITS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characteristics, behaviour and attitudes of the person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Times New Roman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B27220-6C9B-2DF1-FA38-1F731328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A8BFDDB-8726-3078-14D4-1CEEA58CDE05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731856-87CA-2A56-351D-70FE587401D4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4945DA6-331B-C836-3A7E-5F825878729F}"/>
              </a:ext>
            </a:extLst>
          </p:cNvPr>
          <p:cNvSpPr txBox="1">
            <a:spLocks/>
          </p:cNvSpPr>
          <p:nvPr/>
        </p:nvSpPr>
        <p:spPr>
          <a:xfrm>
            <a:off x="989129" y="2455193"/>
            <a:ext cx="3954779" cy="35625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How would you describe the individual´s personality in general?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are positive traits of the individual that helps or could be strengthened for further distancing?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In what way could the individual personally develop regarding your assumptions?  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DF20FC-4679-6B2B-6D71-FCA6CF8A9D04}"/>
              </a:ext>
            </a:extLst>
          </p:cNvPr>
          <p:cNvSpPr txBox="1"/>
          <p:nvPr/>
        </p:nvSpPr>
        <p:spPr>
          <a:xfrm>
            <a:off x="5564427" y="2505480"/>
            <a:ext cx="5782446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latin typeface="+mj-lt"/>
                <a:cs typeface="Calibri"/>
              </a:rPr>
              <a:t>Reflection on Gender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uFill>
                  <a:solidFill>
                    <a:srgbClr val="ED7D31"/>
                  </a:solidFill>
                </a:uFill>
                <a:latin typeface="+mj-lt"/>
                <a:ea typeface="Times New Roman" panose="02020603050405020304" pitchFamily="18" charset="0"/>
                <a:cs typeface="Calibri"/>
              </a:rPr>
              <a:t>What gendered personality traits does the individual show?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uFill>
                  <a:solidFill>
                    <a:srgbClr val="ED7D31"/>
                  </a:solidFill>
                </a:uFill>
                <a:latin typeface="+mj-lt"/>
                <a:ea typeface="Times New Roman" panose="02020603050405020304" pitchFamily="18" charset="0"/>
                <a:cs typeface="Calibri"/>
              </a:rPr>
              <a:t>Does the individual exhibit particular masculine or feminine norms/ideals?</a:t>
            </a:r>
            <a:r>
              <a:rPr lang="en-GB" sz="1400" dirty="0">
                <a:solidFill>
                  <a:schemeClr val="tx2"/>
                </a:solidFill>
                <a:uFill>
                  <a:solidFill>
                    <a:srgbClr val="ED7D31"/>
                  </a:solidFill>
                </a:uFill>
                <a:latin typeface="+mj-lt"/>
                <a:ea typeface="Times New Roman" panose="02020603050405020304" pitchFamily="18" charset="0"/>
                <a:cs typeface="Calibri"/>
              </a:rPr>
              <a:t> E.g. opinions about</a:t>
            </a:r>
            <a:r>
              <a:rPr lang="en-GB" sz="1400" dirty="0">
                <a:solidFill>
                  <a:schemeClr val="tx2"/>
                </a:solidFill>
                <a:uFill>
                  <a:solidFill>
                    <a:srgbClr val="ED7D31"/>
                  </a:solidFill>
                </a:uFill>
                <a:ea typeface="+mn-lt"/>
                <a:cs typeface="+mn-lt"/>
              </a:rPr>
              <a:t> traditional femininity or masculinity or gender interactions</a:t>
            </a:r>
            <a:r>
              <a:rPr lang="en-GB" sz="1400" dirty="0">
                <a:solidFill>
                  <a:schemeClr val="tx2"/>
                </a:solidFill>
                <a:uFill>
                  <a:solidFill>
                    <a:srgbClr val="ED7D31"/>
                  </a:solidFill>
                </a:uFill>
                <a:latin typeface="+mj-lt"/>
                <a:ea typeface="+mn-lt"/>
                <a:cs typeface="Calibr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effectLst/>
                <a:uFill>
                  <a:solidFill>
                    <a:srgbClr val="ED7D31"/>
                  </a:solidFill>
                </a:uFill>
                <a:latin typeface="+mj-lt"/>
                <a:ea typeface="+mn-lt"/>
                <a:cs typeface="Calibri"/>
              </a:rPr>
              <a:t>I</a:t>
            </a:r>
            <a:r>
              <a:rPr lang="en-GB" sz="1700" dirty="0">
                <a:solidFill>
                  <a:schemeClr val="tx2"/>
                </a:solidFill>
                <a:effectLst/>
                <a:uFill>
                  <a:solidFill>
                    <a:srgbClr val="ED7D31"/>
                  </a:solidFill>
                </a:uFill>
                <a:latin typeface="+mj-lt"/>
                <a:ea typeface="Times New Roman" panose="02020603050405020304" pitchFamily="18" charset="0"/>
              </a:rPr>
              <a:t>n what way do those norms/ideals influence the persons </a:t>
            </a:r>
            <a:r>
              <a:rPr lang="en-GB" sz="1700" dirty="0">
                <a:solidFill>
                  <a:schemeClr val="tx2"/>
                </a:solidFill>
                <a:uFill>
                  <a:solidFill>
                    <a:srgbClr val="ED7D31"/>
                  </a:solidFill>
                </a:uFill>
                <a:latin typeface="+mj-lt"/>
                <a:ea typeface="Times New Roman" panose="02020603050405020304" pitchFamily="18" charset="0"/>
              </a:rPr>
              <a:t>behaviour and attitudes</a:t>
            </a:r>
            <a:r>
              <a:rPr lang="en-GB" sz="1700" dirty="0">
                <a:solidFill>
                  <a:schemeClr val="tx2"/>
                </a:solidFill>
                <a:effectLst/>
                <a:uFill>
                  <a:solidFill>
                    <a:srgbClr val="ED7D31"/>
                  </a:solidFill>
                </a:uFill>
                <a:latin typeface="+mj-lt"/>
                <a:ea typeface="Times New Roman" panose="02020603050405020304" pitchFamily="18" charset="0"/>
              </a:rPr>
              <a:t>?</a:t>
            </a:r>
            <a:r>
              <a:rPr lang="en-GB" sz="1700" dirty="0">
                <a:solidFill>
                  <a:schemeClr val="tx2"/>
                </a:solidFill>
                <a:uFill>
                  <a:solidFill>
                    <a:srgbClr val="ED7D31"/>
                  </a:solidFill>
                </a:uFill>
                <a:latin typeface="+mj-lt"/>
                <a:ea typeface="Times New Roman" panose="02020603050405020304" pitchFamily="18" charset="0"/>
              </a:rPr>
              <a:t> </a:t>
            </a:r>
            <a:endParaRPr lang="de-DE" sz="1700" dirty="0">
              <a:solidFill>
                <a:schemeClr val="tx2"/>
              </a:solidFill>
              <a:uFill>
                <a:solidFill>
                  <a:srgbClr val="ED7D31"/>
                </a:solidFill>
              </a:uFill>
              <a:latin typeface="+mj-lt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>
              <a:solidFill>
                <a:schemeClr val="tx2"/>
              </a:solidFill>
              <a:uFill>
                <a:solidFill>
                  <a:srgbClr val="ED7D31"/>
                </a:solidFill>
              </a:uFill>
              <a:latin typeface="+mj-lt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3BED47-A29B-EB9C-83B5-3DEA1DF9AF83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E60FA97-C7E2-61D3-2D51-6E24E1BD2748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4294266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PERSONALITY TRAITS</a:t>
            </a: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390148-073A-12FC-691F-0835BB3A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F58CEAA-BF39-2536-6139-698CE6BBF177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D60F21-93D1-E92B-EB5F-F912373D8872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053275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REFLECTIVITY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927056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Calibri" panose="020F0502020204030204" pitchFamily="34" charset="0"/>
              </a:rPr>
              <a:t>R</a:t>
            </a:r>
            <a:r>
              <a:rPr lang="en-GB" sz="1800" i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efers to the individual´s ability to reflect on their own (past) behaviour and thinking. </a:t>
            </a:r>
            <a:endParaRPr lang="de-DE">
              <a:solidFill>
                <a:schemeClr val="accent1"/>
              </a:solidFill>
              <a:latin typeface="+mj-lt"/>
              <a:cs typeface="Times New Roman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B27220-6C9B-2DF1-FA38-1F731328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D731856-87CA-2A56-351D-70FE587401D4}"/>
              </a:ext>
            </a:extLst>
          </p:cNvPr>
          <p:cNvSpPr/>
          <p:nvPr/>
        </p:nvSpPr>
        <p:spPr>
          <a:xfrm>
            <a:off x="705341" y="2279650"/>
            <a:ext cx="4998774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4945DA6-331B-C836-3A7E-5F825878729F}"/>
              </a:ext>
            </a:extLst>
          </p:cNvPr>
          <p:cNvSpPr txBox="1">
            <a:spLocks/>
          </p:cNvSpPr>
          <p:nvPr/>
        </p:nvSpPr>
        <p:spPr>
          <a:xfrm>
            <a:off x="989129" y="2455193"/>
            <a:ext cx="3954779" cy="35625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 panose="020F0502020204030204" pitchFamily="34" charset="0"/>
              </a:rPr>
              <a:t>Does the individual speak about situations that happened in the past? If so, how?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In what way does the person reflect on their (past) behaviour/thinking? How does the individual explain their past behaviours?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 panose="020F0502020204030204" pitchFamily="34" charset="0"/>
              </a:rPr>
              <a:t>What do you think could help the individual to further reflect on their behaviour/thinking?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9037E1-B737-00C8-D79C-49FA94DB94C9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2AF11F9-3D48-1440-B76D-29694D648D72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AAA26AF-4771-A028-981D-6CE6ECD3970E}"/>
              </a:ext>
            </a:extLst>
          </p:cNvPr>
          <p:cNvSpPr/>
          <p:nvPr/>
        </p:nvSpPr>
        <p:spPr>
          <a:xfrm>
            <a:off x="5884203" y="2279650"/>
            <a:ext cx="5602456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952D9B2-C4A2-2EA0-8875-B37B0D5E5872}"/>
              </a:ext>
            </a:extLst>
          </p:cNvPr>
          <p:cNvSpPr txBox="1"/>
          <p:nvPr/>
        </p:nvSpPr>
        <p:spPr>
          <a:xfrm>
            <a:off x="6182403" y="2617724"/>
            <a:ext cx="5020468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>
                <a:solidFill>
                  <a:schemeClr val="tx2"/>
                </a:solidFill>
                <a:latin typeface="+mj-lt"/>
                <a:cs typeface="Calibri"/>
              </a:rPr>
              <a:t>Reflection on Gender</a:t>
            </a:r>
            <a:endParaRPr lang="de-DE"/>
          </a:p>
          <a:p>
            <a:pPr marL="285750" indent="-285750">
              <a:buFont typeface="Arial"/>
              <a:buChar char="•"/>
            </a:pPr>
            <a:r>
              <a:rPr lang="en-GB" sz="1700">
                <a:solidFill>
                  <a:schemeClr val="tx2"/>
                </a:solidFill>
                <a:latin typeface="+mj-lt"/>
                <a:cs typeface="Calibri"/>
              </a:rPr>
              <a:t>In what way does the person reflect on the influence of gender on their (past) behaviour and thinking?</a:t>
            </a:r>
          </a:p>
        </p:txBody>
      </p:sp>
    </p:spTree>
    <p:extLst>
      <p:ext uri="{BB962C8B-B14F-4D97-AF65-F5344CB8AC3E}">
        <p14:creationId xmlns:p14="http://schemas.microsoft.com/office/powerpoint/2010/main" val="683964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REFLECTIVITY</a:t>
            </a: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390148-073A-12FC-691F-0835BB3A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74D66D2-8BB0-3E96-31D3-3ADB4901CB44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7858BE-4C7C-E0EC-D590-796CB1896C28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700295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IDENTITY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efers to the way the person perceives and understands themselves</a:t>
            </a:r>
            <a:r>
              <a:rPr lang="de-DE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B27220-6C9B-2DF1-FA38-1F731328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3B0A598-FB06-2F41-B00C-143A5E3ED580}"/>
              </a:ext>
            </a:extLst>
          </p:cNvPr>
          <p:cNvSpPr/>
          <p:nvPr/>
        </p:nvSpPr>
        <p:spPr>
          <a:xfrm>
            <a:off x="5584501" y="2279650"/>
            <a:ext cx="5902159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158C7E7-CD9C-BE74-874E-DCB1D9051474}"/>
              </a:ext>
            </a:extLst>
          </p:cNvPr>
          <p:cNvSpPr/>
          <p:nvPr/>
        </p:nvSpPr>
        <p:spPr>
          <a:xfrm>
            <a:off x="705340" y="2279650"/>
            <a:ext cx="4671424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D4FCF33-6CC7-0AD6-E78C-A2E017AE2FDA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4671442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 panose="020F0502020204030204" pitchFamily="34" charset="0"/>
              </a:rPr>
              <a:t>How do you assume the individual sees themselves?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 panose="020F0502020204030204" pitchFamily="34" charset="0"/>
              </a:rPr>
              <a:t>How do you see the individual?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>
                <a:latin typeface="Calibri" panose="020F0502020204030204" pitchFamily="34" charset="0"/>
              </a:rPr>
              <a:t>How can you help the individual become the person they aspire to be?</a:t>
            </a:r>
            <a:endParaRPr lang="en-GB" sz="1700" b="0" i="1">
              <a:effectLst/>
              <a:latin typeface="+mj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3D6C224-F1CA-4174-2518-720FC961639F}"/>
              </a:ext>
            </a:extLst>
          </p:cNvPr>
          <p:cNvSpPr txBox="1"/>
          <p:nvPr/>
        </p:nvSpPr>
        <p:spPr>
          <a:xfrm>
            <a:off x="5927687" y="2457976"/>
            <a:ext cx="4245531" cy="25699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latin typeface="+mj-lt"/>
                <a:cs typeface="Calibri"/>
              </a:rPr>
              <a:t>Reflection on Gender</a:t>
            </a:r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Does the individual have a strong gender identity i.e. based on masculine or feminine ideals/ beliefs? </a:t>
            </a:r>
            <a:r>
              <a:rPr lang="en-GB" sz="1400" dirty="0">
                <a:solidFill>
                  <a:schemeClr val="tx2"/>
                </a:solidFill>
                <a:cs typeface="Calibri"/>
              </a:rPr>
              <a:t>E.g. is the individual a "strong man" or a "feminine/women in need of protection?"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What roles and responsibilities does the individual think they should play in a family/in society? How are they related with gender?</a:t>
            </a:r>
            <a:r>
              <a:rPr lang="en-GB" sz="1400" dirty="0">
                <a:solidFill>
                  <a:schemeClr val="tx2"/>
                </a:solidFill>
                <a:cs typeface="Calibri"/>
              </a:rPr>
              <a:t> E.g. are they the provider, the protector or the carer/the </a:t>
            </a:r>
            <a:r>
              <a:rPr lang="en-GB" sz="1400" dirty="0" err="1">
                <a:solidFill>
                  <a:schemeClr val="tx2"/>
                </a:solidFill>
                <a:cs typeface="Calibri"/>
              </a:rPr>
              <a:t>childcarer</a:t>
            </a:r>
            <a:r>
              <a:rPr lang="en-GB" sz="1400" dirty="0">
                <a:solidFill>
                  <a:schemeClr val="tx2"/>
                </a:solidFill>
                <a:cs typeface="Calibri"/>
              </a:rPr>
              <a:t> etc.?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7E278EF-4132-A07C-9691-B9EB05C5A990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9C072F6-6BAE-466A-441A-85832E362EA7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955526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IDENTITY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resources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and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skills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does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390148-073A-12FC-691F-0835BB3A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3A08C17-FCEB-AEA5-3A9C-73C7E70EE196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9E0416-04B8-10D0-E046-9C9AE2B4C1A9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43770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91E4561-4E32-1103-A9B3-57BDAC02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028" y="1478068"/>
            <a:ext cx="1736252" cy="17228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453C66-18C5-A9E1-CA7A-06FEB239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17" y="1478067"/>
            <a:ext cx="1736252" cy="17228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BEE2ED-2005-F199-0DB6-CDBB508B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49" y="995786"/>
            <a:ext cx="7602839" cy="471587"/>
          </a:xfrm>
        </p:spPr>
        <p:txBody>
          <a:bodyPr/>
          <a:lstStyle/>
          <a:p>
            <a:r>
              <a:rPr lang="en-GB">
                <a:cs typeface="Calibri"/>
              </a:rPr>
              <a:t>Introduction | phases 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D0D2C9-4CD5-EB22-6AC6-5D86EFDA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3E214C-36CC-229D-44B9-3613DA7BC0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E60DD1B-5096-5DD6-5850-D02847A7B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344" y="1478068"/>
            <a:ext cx="1736252" cy="172288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D5E23EC-63A8-7B62-21B9-024F3DBF44CC}"/>
              </a:ext>
            </a:extLst>
          </p:cNvPr>
          <p:cNvSpPr txBox="1"/>
          <p:nvPr/>
        </p:nvSpPr>
        <p:spPr>
          <a:xfrm>
            <a:off x="1266478" y="3321691"/>
            <a:ext cx="2530425" cy="176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>
              <a:lnSpc>
                <a:spcPct val="107000"/>
              </a:lnSpc>
            </a:pPr>
            <a:r>
              <a:rPr lang="en-GB">
                <a:solidFill>
                  <a:schemeClr val="tx2"/>
                </a:solidFill>
              </a:rPr>
              <a:t>Reflect on relevant distancing factors. </a:t>
            </a:r>
            <a:endParaRPr lang="en-US">
              <a:solidFill>
                <a:schemeClr val="tx2"/>
              </a:solidFill>
              <a:cs typeface="Calibri"/>
            </a:endParaRPr>
          </a:p>
          <a:p>
            <a:pPr marL="171450">
              <a:lnSpc>
                <a:spcPct val="107000"/>
              </a:lnSpc>
            </a:pPr>
            <a:r>
              <a:rPr lang="en-GB">
                <a:solidFill>
                  <a:schemeClr val="tx2"/>
                </a:solidFill>
              </a:rPr>
              <a:t>Summarize your thoughts &amp; insights and prioritize relevant factors for the individual.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F0C603F-5369-BEF8-ED2C-2A4555685FC4}"/>
              </a:ext>
            </a:extLst>
          </p:cNvPr>
          <p:cNvSpPr txBox="1"/>
          <p:nvPr/>
        </p:nvSpPr>
        <p:spPr>
          <a:xfrm>
            <a:off x="4722087" y="3335058"/>
            <a:ext cx="2557162" cy="176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GB">
                <a:solidFill>
                  <a:schemeClr val="tx2"/>
                </a:solidFill>
                <a:cs typeface="Calibri" panose="020F0502020204030204"/>
              </a:rPr>
              <a:t>Consider new insights &amp; thoughts in your </a:t>
            </a:r>
          </a:p>
          <a:p>
            <a:pPr>
              <a:lnSpc>
                <a:spcPct val="107000"/>
              </a:lnSpc>
            </a:pPr>
            <a:r>
              <a:rPr lang="en-GB">
                <a:solidFill>
                  <a:schemeClr val="tx2"/>
                </a:solidFill>
                <a:cs typeface="Calibri" panose="020F0502020204030204"/>
              </a:rPr>
              <a:t>meetings with the individual. Set up goals &amp; next steps with the individual.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36F4CEB-45A4-F7A0-1654-5BE6EB8BAFE8}"/>
              </a:ext>
            </a:extLst>
          </p:cNvPr>
          <p:cNvSpPr txBox="1"/>
          <p:nvPr/>
        </p:nvSpPr>
        <p:spPr>
          <a:xfrm>
            <a:off x="7941354" y="3335061"/>
            <a:ext cx="2610635" cy="176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>
              <a:lnSpc>
                <a:spcPct val="107000"/>
              </a:lnSpc>
            </a:pPr>
            <a:r>
              <a:rPr lang="en-GB">
                <a:solidFill>
                  <a:schemeClr val="tx2"/>
                </a:solidFill>
                <a:ea typeface="+mn-lt"/>
                <a:cs typeface="+mn-lt"/>
              </a:rPr>
              <a:t>Present case to team and/or other key stakeholders or reflect on case with a colleague in case supervisions.</a:t>
            </a:r>
            <a:endParaRPr lang="de-DE">
              <a:solidFill>
                <a:schemeClr val="tx2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5649B1-6711-FA50-B063-51B6D6BE7728}"/>
              </a:ext>
            </a:extLst>
          </p:cNvPr>
          <p:cNvSpPr txBox="1"/>
          <p:nvPr/>
        </p:nvSpPr>
        <p:spPr>
          <a:xfrm>
            <a:off x="1917033" y="1997241"/>
            <a:ext cx="120583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  <a:cs typeface="Calibri" panose="020F0502020204030204"/>
              </a:rPr>
              <a:t>1.Phase</a:t>
            </a:r>
            <a:endParaRPr lang="de-DE">
              <a:cs typeface="Calibri" panose="020F0502020204030204"/>
            </a:endParaRPr>
          </a:p>
          <a:p>
            <a:pPr algn="ctr"/>
            <a:r>
              <a:rPr lang="en-GB" b="1">
                <a:solidFill>
                  <a:srgbClr val="FFFFFF"/>
                </a:solidFill>
              </a:rPr>
              <a:t>Reflecting</a:t>
            </a:r>
            <a:r>
              <a:rPr lang="de-DE">
                <a:cs typeface="Calibri"/>
              </a:rPr>
              <a:t>​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4FFCAE-784B-BD04-D3F8-2E82205F8E05}"/>
              </a:ext>
            </a:extLst>
          </p:cNvPr>
          <p:cNvSpPr txBox="1"/>
          <p:nvPr/>
        </p:nvSpPr>
        <p:spPr>
          <a:xfrm>
            <a:off x="8467559" y="1997240"/>
            <a:ext cx="154004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  <a:cs typeface="Calibri" panose="020F0502020204030204"/>
              </a:rPr>
              <a:t>3. Phase</a:t>
            </a:r>
          </a:p>
          <a:p>
            <a:pPr algn="ctr"/>
            <a:r>
              <a:rPr lang="en-GB" b="1">
                <a:solidFill>
                  <a:srgbClr val="FFFFFF"/>
                </a:solidFill>
              </a:rPr>
              <a:t>Communicating</a:t>
            </a:r>
            <a:endParaRPr lang="en-GB" b="1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BB6054-1846-EB68-72FB-D1FECA75322B}"/>
              </a:ext>
            </a:extLst>
          </p:cNvPr>
          <p:cNvSpPr txBox="1"/>
          <p:nvPr/>
        </p:nvSpPr>
        <p:spPr>
          <a:xfrm>
            <a:off x="5392821" y="1997242"/>
            <a:ext cx="120583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  <a:cs typeface="Calibri" panose="020F0502020204030204"/>
              </a:rPr>
              <a:t>2. Phase</a:t>
            </a:r>
          </a:p>
          <a:p>
            <a:pPr algn="ctr"/>
            <a:r>
              <a:rPr lang="en-GB" b="1">
                <a:solidFill>
                  <a:srgbClr val="FFFFFF"/>
                </a:solidFill>
              </a:rPr>
              <a:t>Counselling</a:t>
            </a:r>
            <a:r>
              <a:rPr lang="de-DE">
                <a:cs typeface="Calibri"/>
              </a:rPr>
              <a:t>​</a:t>
            </a:r>
          </a:p>
        </p:txBody>
      </p:sp>
      <p:sp>
        <p:nvSpPr>
          <p:cNvPr id="14" name="Pfeil: nach links und rechts 13">
            <a:extLst>
              <a:ext uri="{FF2B5EF4-FFF2-40B4-BE49-F238E27FC236}">
                <a16:creationId xmlns:a16="http://schemas.microsoft.com/office/drawing/2014/main" id="{FBCB394D-9842-5E16-48C6-C956574DEC4F}"/>
              </a:ext>
            </a:extLst>
          </p:cNvPr>
          <p:cNvSpPr/>
          <p:nvPr/>
        </p:nvSpPr>
        <p:spPr>
          <a:xfrm>
            <a:off x="3709924" y="2130578"/>
            <a:ext cx="1028993" cy="284107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links und rechts 15">
            <a:extLst>
              <a:ext uri="{FF2B5EF4-FFF2-40B4-BE49-F238E27FC236}">
                <a16:creationId xmlns:a16="http://schemas.microsoft.com/office/drawing/2014/main" id="{1F7490B2-C4E5-3F7A-720F-60C26FB210A0}"/>
              </a:ext>
            </a:extLst>
          </p:cNvPr>
          <p:cNvSpPr/>
          <p:nvPr/>
        </p:nvSpPr>
        <p:spPr>
          <a:xfrm>
            <a:off x="7158977" y="2184052"/>
            <a:ext cx="1002257" cy="297474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C8D720C-CF50-84E4-9D22-08AD713A8D09}"/>
              </a:ext>
            </a:extLst>
          </p:cNvPr>
          <p:cNvSpPr txBox="1"/>
          <p:nvPr/>
        </p:nvSpPr>
        <p:spPr>
          <a:xfrm>
            <a:off x="2005262" y="5367421"/>
            <a:ext cx="96319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i="1" u="sng">
                <a:solidFill>
                  <a:schemeClr val="tx2"/>
                </a:solidFill>
                <a:ea typeface="+mn-lt"/>
                <a:cs typeface="+mn-lt"/>
              </a:rPr>
              <a:t>Note</a:t>
            </a:r>
            <a:r>
              <a:rPr lang="en-GB" i="1">
                <a:solidFill>
                  <a:schemeClr val="tx2"/>
                </a:solidFill>
                <a:ea typeface="+mn-lt"/>
                <a:cs typeface="+mn-lt"/>
              </a:rPr>
              <a:t>: Each phase of the </a:t>
            </a:r>
            <a:r>
              <a:rPr lang="en-GB" i="1" err="1">
                <a:solidFill>
                  <a:schemeClr val="tx2"/>
                </a:solidFill>
                <a:ea typeface="+mn-lt"/>
                <a:cs typeface="+mn-lt"/>
              </a:rPr>
              <a:t>DesistKit</a:t>
            </a:r>
            <a:r>
              <a:rPr lang="en-GB" i="1">
                <a:solidFill>
                  <a:schemeClr val="tx2"/>
                </a:solidFill>
                <a:ea typeface="+mn-lt"/>
                <a:cs typeface="+mn-lt"/>
              </a:rPr>
              <a:t> is also useful as stand-alone, so it is not necessary to complete all three phases for the </a:t>
            </a:r>
            <a:r>
              <a:rPr lang="en-GB" i="1" err="1">
                <a:solidFill>
                  <a:schemeClr val="tx2"/>
                </a:solidFill>
                <a:ea typeface="+mn-lt"/>
                <a:cs typeface="+mn-lt"/>
              </a:rPr>
              <a:t>DesistKit</a:t>
            </a:r>
            <a:r>
              <a:rPr lang="en-GB" i="1">
                <a:solidFill>
                  <a:schemeClr val="tx2"/>
                </a:solidFill>
                <a:ea typeface="+mn-lt"/>
                <a:cs typeface="+mn-lt"/>
              </a:rPr>
              <a:t> to be useful for your work. Feel free to complete only the phases that make sense for your goals and process.</a:t>
            </a:r>
            <a:endParaRPr lang="de-D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99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EMOTIONS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persons emotional repertoire, reactions, and handling with emotions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B27220-6C9B-2DF1-FA38-1F731328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2DB01E5-FFC6-570C-B705-69C36FAA2A08}"/>
              </a:ext>
            </a:extLst>
          </p:cNvPr>
          <p:cNvSpPr/>
          <p:nvPr/>
        </p:nvSpPr>
        <p:spPr>
          <a:xfrm>
            <a:off x="5754141" y="2279650"/>
            <a:ext cx="5732519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7A0B79B-8B47-E6E6-B283-3C555EA25F10}"/>
              </a:ext>
            </a:extLst>
          </p:cNvPr>
          <p:cNvSpPr/>
          <p:nvPr/>
        </p:nvSpPr>
        <p:spPr>
          <a:xfrm>
            <a:off x="705340" y="2279650"/>
            <a:ext cx="4850284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F99EDDF-EF9F-AF7F-3846-0FB012A0F7EA}"/>
              </a:ext>
            </a:extLst>
          </p:cNvPr>
          <p:cNvSpPr txBox="1">
            <a:spLocks/>
          </p:cNvSpPr>
          <p:nvPr/>
        </p:nvSpPr>
        <p:spPr>
          <a:xfrm>
            <a:off x="962393" y="2468562"/>
            <a:ext cx="4096600" cy="30505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Which emotions of the individual have you been noticing and in which situations do they occur?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How do you see the individual's ability to manage their emotions? Are they able to regulate them?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assumptions do you have regarding their emotions?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Which emotions can you mirror to the individual? </a:t>
            </a:r>
          </a:p>
          <a:p>
            <a:pPr algn="l" rtl="0" fontAlgn="base">
              <a:lnSpc>
                <a:spcPct val="100000"/>
              </a:lnSpc>
            </a:pPr>
            <a:endParaRPr lang="en-GB" sz="1700" b="0" i="1">
              <a:effectLst/>
              <a:latin typeface="+mj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C481F08-1E9B-2B01-860E-9A48EA523F0E}"/>
              </a:ext>
            </a:extLst>
          </p:cNvPr>
          <p:cNvSpPr txBox="1"/>
          <p:nvPr/>
        </p:nvSpPr>
        <p:spPr>
          <a:xfrm>
            <a:off x="6245764" y="2466735"/>
            <a:ext cx="5101109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latin typeface="+mj-lt"/>
                <a:cs typeface="Calibri"/>
              </a:rPr>
              <a:t>Reflection on Gender</a:t>
            </a:r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In what way do the emotions </a:t>
            </a:r>
            <a:r>
              <a:rPr lang="en-GB" sz="1400" dirty="0">
                <a:solidFill>
                  <a:schemeClr val="tx2"/>
                </a:solidFill>
                <a:cs typeface="Calibri"/>
              </a:rPr>
              <a:t>(e.g. aggression, tears, self-control etc.) </a:t>
            </a:r>
            <a:r>
              <a:rPr lang="en-GB" sz="1700" dirty="0">
                <a:solidFill>
                  <a:schemeClr val="tx2"/>
                </a:solidFill>
                <a:cs typeface="Calibri"/>
              </a:rPr>
              <a:t>the individual shows interact with gender expectations?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Do they appear to think that certain emotions are strong/weak/not feminine or not manly? 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chemeClr val="tx2"/>
                </a:solidFill>
                <a:cs typeface="Calibri"/>
              </a:rPr>
              <a:t>i.e. Do they respond in a certain way to an emotion e.g. being embarrassed about crying as not manly?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In front of which person (gender?) does the individual feel free to express their emotions? 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6157DED-D4B0-2FD5-B774-BF2CC0FBE1B7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9D506B-43B8-3030-6F2B-BA6DF18FB57D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100857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EMOTIONS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390148-073A-12FC-691F-0835BB3A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A2C6CC7-6DCC-A983-7308-5FFAB52BCA7D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5FF8DD-654E-2EA9-2B67-10470E54D753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645333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BELIEVES AND VALUES 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 to the persons value and belief systems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B27220-6C9B-2DF1-FA38-1F731328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7D902CC-E887-5809-9361-30DB1EB9C3A4}"/>
              </a:ext>
            </a:extLst>
          </p:cNvPr>
          <p:cNvSpPr/>
          <p:nvPr/>
        </p:nvSpPr>
        <p:spPr>
          <a:xfrm>
            <a:off x="5583117" y="2279650"/>
            <a:ext cx="5903543" cy="3915271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214178A-29B5-92AD-5B7F-53021901AEB2}"/>
              </a:ext>
            </a:extLst>
          </p:cNvPr>
          <p:cNvSpPr/>
          <p:nvPr/>
        </p:nvSpPr>
        <p:spPr>
          <a:xfrm>
            <a:off x="705340" y="2279650"/>
            <a:ext cx="4624865" cy="3915272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7036807-A750-FD66-CC0F-DC996E946C28}"/>
              </a:ext>
            </a:extLst>
          </p:cNvPr>
          <p:cNvSpPr txBox="1">
            <a:spLocks/>
          </p:cNvSpPr>
          <p:nvPr/>
        </p:nvSpPr>
        <p:spPr>
          <a:xfrm>
            <a:off x="949025" y="2468562"/>
            <a:ext cx="4163442" cy="3571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values do you perceive as important for the person? How did they evolve?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How do these values influence the person? How do they affect the individual’s behaviour and thinking?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In what way can you reflect with the individual on their values? </a:t>
            </a:r>
          </a:p>
          <a:p>
            <a:pPr algn="l" rtl="0" fontAlgn="base">
              <a:lnSpc>
                <a:spcPct val="100000"/>
              </a:lnSpc>
            </a:pPr>
            <a:endParaRPr lang="en-GB" sz="1700" b="0" i="1">
              <a:effectLst/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96FC199-C255-6050-8D8B-929275485642}"/>
              </a:ext>
            </a:extLst>
          </p:cNvPr>
          <p:cNvSpPr txBox="1"/>
          <p:nvPr/>
        </p:nvSpPr>
        <p:spPr>
          <a:xfrm>
            <a:off x="5697659" y="2466735"/>
            <a:ext cx="5649214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uFill>
                  <a:solidFill>
                    <a:srgbClr val="ED7D31"/>
                  </a:solidFill>
                </a:uFill>
                <a:latin typeface="Calibri"/>
                <a:ea typeface="Times New Roman" panose="02020603050405020304" pitchFamily="18" charset="0"/>
                <a:cs typeface="Calibri"/>
              </a:rPr>
              <a:t>Reflection on Gender</a:t>
            </a:r>
            <a:endParaRPr lang="de-DE" sz="1700" dirty="0">
              <a:solidFill>
                <a:schemeClr val="tx2"/>
              </a:solidFill>
              <a:uFill>
                <a:solidFill>
                  <a:srgbClr val="ED7D31"/>
                </a:solidFill>
              </a:u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uFill>
                  <a:solidFill>
                    <a:srgbClr val="ED7D31"/>
                  </a:solidFill>
                </a:uFill>
                <a:latin typeface="Calibri"/>
                <a:ea typeface="Times New Roman" panose="02020603050405020304" pitchFamily="18" charset="0"/>
                <a:cs typeface="Calibri"/>
              </a:rPr>
              <a:t>What</a:t>
            </a:r>
            <a:r>
              <a:rPr lang="en-GB" sz="1700" dirty="0">
                <a:solidFill>
                  <a:schemeClr val="tx2"/>
                </a:solidFill>
                <a:effectLst/>
                <a:uFill>
                  <a:solidFill>
                    <a:srgbClr val="ED7D31"/>
                  </a:solidFill>
                </a:uFill>
                <a:latin typeface="Calibri"/>
                <a:ea typeface="Times New Roman" panose="02020603050405020304" pitchFamily="18" charset="0"/>
                <a:cs typeface="Calibri"/>
              </a:rPr>
              <a:t> perspective of gender does the person have? How does it influence their behaviour and thinking?</a:t>
            </a:r>
            <a:endParaRPr lang="de-DE" sz="1700" dirty="0">
              <a:solidFill>
                <a:schemeClr val="tx2"/>
              </a:solidFill>
              <a:uFill>
                <a:solidFill>
                  <a:srgbClr val="ED7D31"/>
                </a:solidFill>
              </a:u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uFill>
                  <a:solidFill>
                    <a:srgbClr val="ED7D31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e.g. Does the individual think that people should behave or act a certain way, according to their gender? Does this influence how they behave or what expectations they have for their partners behaviour?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/>
                <a:cs typeface="Calibri"/>
              </a:rPr>
              <a:t>What effects do patriarchal social norms have on an individual's belief system? In some contexts, </a:t>
            </a:r>
            <a:r>
              <a:rPr lang="en-GB" sz="1700" dirty="0">
                <a:solidFill>
                  <a:schemeClr val="tx2"/>
                </a:solidFill>
                <a:latin typeface="Calibri"/>
                <a:ea typeface="+mn-lt"/>
                <a:cs typeface="Calibri"/>
              </a:rPr>
              <a:t>women may continue to carry extremist ideologies forward, especially in more traditional societies, due to their role as mothers and educators.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2B1C3-6331-8B04-4189-EC8B73BD7637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231406-09BC-EDBD-B9B7-6AB5FBA9FCF7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390938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BELIEVES AND VALUES 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390148-073A-12FC-691F-0835BB3A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71A1716-3FD4-AFAA-02C1-B459C44A8EBF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5595E7-990A-1172-D661-B67D888D2A42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609973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Wellbeing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individuals’ emotional wellbeing and (mental) health situation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B27220-6C9B-2DF1-FA38-1F7313282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483700D-32DF-2755-6730-A26F6CCFCE31}"/>
              </a:ext>
            </a:extLst>
          </p:cNvPr>
          <p:cNvSpPr/>
          <p:nvPr/>
        </p:nvSpPr>
        <p:spPr>
          <a:xfrm>
            <a:off x="5936360" y="2279650"/>
            <a:ext cx="5550300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F2BFF24-EF73-7E17-E92C-A5A0183CCF6B}"/>
              </a:ext>
            </a:extLst>
          </p:cNvPr>
          <p:cNvSpPr/>
          <p:nvPr/>
        </p:nvSpPr>
        <p:spPr>
          <a:xfrm>
            <a:off x="705340" y="2279650"/>
            <a:ext cx="4823352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47F415-197E-6EC8-4F3B-6A86A95673A6}"/>
              </a:ext>
            </a:extLst>
          </p:cNvPr>
          <p:cNvSpPr txBox="1">
            <a:spLocks/>
          </p:cNvSpPr>
          <p:nvPr/>
        </p:nvSpPr>
        <p:spPr>
          <a:xfrm>
            <a:off x="962393" y="2468562"/>
            <a:ext cx="4476146" cy="30505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How do you perceive the persons wellbeing? In what (mental) state is the person?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Do you know of any former diagnosis/therapies regarding the individual(s) health that you consider as relevant for the distancing process? </a:t>
            </a:r>
          </a:p>
          <a:p>
            <a:pPr marL="285750" indent="-285750">
              <a:buChar char="•"/>
            </a:pPr>
            <a:r>
              <a:rPr lang="en-GB" sz="1700">
                <a:latin typeface="+mj-lt"/>
                <a:ea typeface="Calibri" panose="020F0502020204030204" pitchFamily="34" charset="0"/>
                <a:cs typeface="Calibri"/>
              </a:rPr>
              <a:t>Does the individual face any (cultural related) stigmas to mental health</a:t>
            </a:r>
            <a:r>
              <a:rPr lang="en-GB" sz="1600">
                <a:latin typeface="+mj-lt"/>
                <a:ea typeface="Calibri" panose="020F0502020204030204" pitchFamily="34" charset="0"/>
                <a:cs typeface="Calibri"/>
              </a:rPr>
              <a:t>?</a:t>
            </a:r>
            <a:endParaRPr lang="en-GB" sz="1700">
              <a:effectLst/>
              <a:latin typeface="+mj-lt"/>
              <a:ea typeface="Calibri" panose="020F0502020204030204" pitchFamily="34" charset="0"/>
              <a:cs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696375-7148-59F6-1949-9A38D8A12537}"/>
              </a:ext>
            </a:extLst>
          </p:cNvPr>
          <p:cNvSpPr txBox="1"/>
          <p:nvPr/>
        </p:nvSpPr>
        <p:spPr>
          <a:xfrm>
            <a:off x="6152637" y="2465375"/>
            <a:ext cx="5194236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latin typeface="+mj-lt"/>
                <a:cs typeface="Calibri"/>
              </a:rPr>
              <a:t>Reflection on Gender</a:t>
            </a:r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Is the individual able to speak about their wellbeing? In what way is there an ability to express their situation connected with their gender and their upbringing?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Are there any gender related barriers to discussing mental health issues e.g. not perceived as manly? 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Keep in mind that certain spectrum disorders, such as autism, are not as easy to diagnose in women as they are in men, leading to lower or later diagnoses.</a:t>
            </a:r>
          </a:p>
          <a:p>
            <a:pPr marL="285750" indent="-285750">
              <a:buFont typeface="Arial"/>
              <a:buChar char="•"/>
            </a:pPr>
            <a:endParaRPr lang="en-GB" sz="170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2B8304E-113A-5968-41AA-961C7B6925BE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25E6277-D17E-1220-078B-B736FCBCDC02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54771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Wellbeing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resources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and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skills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does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390148-073A-12FC-691F-0835BB3A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5F10DCA-2FE9-F675-D2F0-D3B9811A291C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C507EC-B3C0-B096-5860-437DBDF08071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159090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dirty="0" smtClean="0"/>
              <a:pPr/>
              <a:t>36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/>
                <a:ea typeface="Calibri" panose="020F0502020204030204" pitchFamily="34" charset="0"/>
                <a:cs typeface="Calibri"/>
              </a:rPr>
              <a:t>GENDER </a:t>
            </a:r>
            <a:r>
              <a:rPr lang="en-GB" sz="2400" cap="none" spc="300">
                <a:latin typeface="Calibri"/>
                <a:ea typeface="Calibri" panose="020F0502020204030204" pitchFamily="34" charset="0"/>
                <a:cs typeface="Calibri"/>
              </a:rPr>
              <a:t>LENS</a:t>
            </a:r>
            <a:endParaRPr lang="de-DE" sz="2400" cap="none" spc="30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1063508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individuals’ capability to reflect on their own gender, gender role, gender norms, gender bias, and expectations as well as their influences on their behaviour ant thoughts.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B27220-6C9B-2DF1-FA38-1F731328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A1DFC8F-4AC6-EA06-CD81-BBCF79BB5D79}"/>
              </a:ext>
            </a:extLst>
          </p:cNvPr>
          <p:cNvSpPr/>
          <p:nvPr/>
        </p:nvSpPr>
        <p:spPr>
          <a:xfrm>
            <a:off x="705340" y="2792945"/>
            <a:ext cx="8686826" cy="3375240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09B63C0B-7103-4821-7283-BF80F489ADEA}"/>
              </a:ext>
            </a:extLst>
          </p:cNvPr>
          <p:cNvSpPr txBox="1">
            <a:spLocks/>
          </p:cNvSpPr>
          <p:nvPr/>
        </p:nvSpPr>
        <p:spPr>
          <a:xfrm>
            <a:off x="962393" y="3108337"/>
            <a:ext cx="8058883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 b="0">
                <a:effectLst/>
                <a:latin typeface="Calibri"/>
                <a:cs typeface="Calibri"/>
              </a:rPr>
              <a:t>How does the </a:t>
            </a:r>
            <a:r>
              <a:rPr lang="en-GB" sz="1700">
                <a:latin typeface="Calibri"/>
                <a:cs typeface="Calibri"/>
              </a:rPr>
              <a:t>individual reflect</a:t>
            </a:r>
            <a:r>
              <a:rPr lang="en-GB" sz="1700" b="0">
                <a:effectLst/>
                <a:latin typeface="Calibri"/>
                <a:cs typeface="Calibri"/>
              </a:rPr>
              <a:t> on their own gender?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>
                <a:effectLst/>
                <a:latin typeface="Calibri"/>
                <a:cs typeface="Calibri"/>
              </a:rPr>
              <a:t>How does the individual reflect on the gender roles in the extremist scene?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>
                <a:effectLst/>
                <a:latin typeface="Calibri"/>
                <a:cs typeface="Calibri"/>
              </a:rPr>
              <a:t>How do the gender images and expectations of the person influence their distancing process?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088720-08F0-492D-B066-02C833BA86B8}"/>
              </a:ext>
            </a:extLst>
          </p:cNvPr>
          <p:cNvSpPr txBox="1"/>
          <p:nvPr/>
        </p:nvSpPr>
        <p:spPr>
          <a:xfrm>
            <a:off x="5845163" y="3105150"/>
            <a:ext cx="55017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1700" i="1">
              <a:solidFill>
                <a:schemeClr val="tx2"/>
              </a:solidFill>
              <a:effectLst/>
              <a:uFill>
                <a:solidFill>
                  <a:srgbClr val="ED7D31"/>
                </a:solidFill>
              </a:u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170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30E900A-DAB8-0FA3-AFC2-9B7AC4CB0FA8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1C4C717-C395-875E-9703-71D9422E55EF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029674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>
                <a:cs typeface="Calibri"/>
              </a:rPr>
              <a:t>Notes on </a:t>
            </a:r>
            <a:r>
              <a:rPr lang="en-GB" cap="none" spc="300">
                <a:cs typeface="Calibri"/>
              </a:rPr>
              <a:t>GENDER LENS</a:t>
            </a:r>
            <a:br>
              <a:rPr lang="de-DE" cap="none" spc="300">
                <a:cs typeface="Arial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390148-073A-12FC-691F-0835BB3A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A77F0BB-64C7-786E-A5A6-4E43CC917F4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92663D-1425-859D-5849-71494B6CBA9C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868040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APPEARANCE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efers to the individuals’ look and feel</a:t>
            </a:r>
            <a:r>
              <a:rPr lang="de-DE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B27220-6C9B-2DF1-FA38-1F731328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F5E7CFC-23EF-BE60-F49F-7B460588C819}"/>
              </a:ext>
            </a:extLst>
          </p:cNvPr>
          <p:cNvSpPr/>
          <p:nvPr/>
        </p:nvSpPr>
        <p:spPr>
          <a:xfrm>
            <a:off x="5571850" y="2279650"/>
            <a:ext cx="5911247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4B0D68-3658-476B-5094-17A364FD4C3E}"/>
              </a:ext>
            </a:extLst>
          </p:cNvPr>
          <p:cNvSpPr/>
          <p:nvPr/>
        </p:nvSpPr>
        <p:spPr>
          <a:xfrm>
            <a:off x="705340" y="2279650"/>
            <a:ext cx="4582721" cy="3888535"/>
          </a:xfrm>
          <a:prstGeom prst="rect">
            <a:avLst/>
          </a:prstGeom>
          <a:solidFill>
            <a:schemeClr val="accent5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EEF7E29-2390-FC37-38B3-6780F949F71C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How do you perceive the individual´s appearance?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changes have you noticed regarding the individual´s appearance?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meaning does the individual give to their appearance? </a:t>
            </a:r>
            <a:r>
              <a:rPr lang="de-DE" sz="1700">
                <a:latin typeface="Calibri"/>
                <a:cs typeface="Calibri"/>
              </a:rPr>
              <a:t> </a:t>
            </a:r>
            <a:endParaRPr lang="de-DE" sz="170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868978-253E-DAE5-3461-96E6F22AC051}"/>
              </a:ext>
            </a:extLst>
          </p:cNvPr>
          <p:cNvSpPr txBox="1"/>
          <p:nvPr/>
        </p:nvSpPr>
        <p:spPr>
          <a:xfrm>
            <a:off x="5845163" y="2465375"/>
            <a:ext cx="5501710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latin typeface="+mj-lt"/>
                <a:cs typeface="Calibri"/>
              </a:rPr>
              <a:t>Reflection on Gender</a:t>
            </a:r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Does the individual look and/or dress a certain way? </a:t>
            </a:r>
            <a:r>
              <a:rPr lang="en-GB" sz="1400" dirty="0">
                <a:solidFill>
                  <a:schemeClr val="tx2"/>
                </a:solidFill>
                <a:cs typeface="Calibri"/>
              </a:rPr>
              <a:t>E.g. wearing clothes identified as feminine or masculine.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Which affect does the (gendered) way the person looks or dresses has on others?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Does the way the person dresses reflect their behaviour or beliefs taking into account one´s own biases? </a:t>
            </a:r>
            <a:r>
              <a:rPr lang="en-GB" sz="1400" dirty="0">
                <a:solidFill>
                  <a:schemeClr val="tx2"/>
                </a:solidFill>
                <a:cs typeface="Calibri"/>
              </a:rPr>
              <a:t>E.g. just because someone is wearing a hijab it does not mean they are repressed...</a:t>
            </a:r>
            <a:endParaRPr lang="en-GB" sz="140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2A952A0-D89C-FB2D-C5D9-AD3E38BA9743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5BF997D-A4E9-6BAA-B7D0-3F0A3951CD19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932167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APPEARANCE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resources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and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skills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does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390148-073A-12FC-691F-0835BB3A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87" y="936655"/>
            <a:ext cx="1862274" cy="9311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448900D-207E-FD3F-E6AD-D43BC53A55C3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FE2DF0-89DB-1B12-26CD-03DB52A59B83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Individual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66015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3D2CA-498E-4726-A85A-FE61CCED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359" y="1358893"/>
            <a:ext cx="7602839" cy="471587"/>
          </a:xfrm>
        </p:spPr>
        <p:txBody>
          <a:bodyPr/>
          <a:lstStyle/>
          <a:p>
            <a:r>
              <a:rPr lang="en-GB"/>
              <a:t>Introduction | Structure</a:t>
            </a:r>
            <a:endParaRPr lang="de-DE" err="1">
              <a:cs typeface="Calibri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2A79C9-5624-41FC-8731-16B02317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BA8BC5-78E4-4E74-9669-931AD1D76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2472B2C-7F2F-3806-A479-BE49C66B148C}"/>
              </a:ext>
            </a:extLst>
          </p:cNvPr>
          <p:cNvSpPr txBox="1">
            <a:spLocks/>
          </p:cNvSpPr>
          <p:nvPr/>
        </p:nvSpPr>
        <p:spPr>
          <a:xfrm>
            <a:off x="1936634" y="2187952"/>
            <a:ext cx="7961428" cy="4672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,Sans-Serif" panose="020B0604020202020204" pitchFamily="34" charset="0"/>
              <a:buChar char="•"/>
            </a:pPr>
            <a:endParaRPr lang="en-GB" sz="2000">
              <a:cs typeface="Calibri"/>
            </a:endParaRPr>
          </a:p>
          <a:p>
            <a:pPr algn="just"/>
            <a:endParaRPr lang="en-GB" sz="2000">
              <a:ea typeface="+mn-lt"/>
              <a:cs typeface="+mn-lt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767D486-85E7-198D-7246-DE196A00420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FC759CA-73F6-55E1-672C-0E63C5DB965E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err="1">
                <a:solidFill>
                  <a:schemeClr val="tx2"/>
                </a:solidFill>
              </a:rPr>
              <a:t>Introduction</a:t>
            </a:r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B6C5199-2EB8-FB83-A6CC-5CA32DFD6AF9}"/>
              </a:ext>
            </a:extLst>
          </p:cNvPr>
          <p:cNvSpPr txBox="1">
            <a:spLocks/>
          </p:cNvSpPr>
          <p:nvPr/>
        </p:nvSpPr>
        <p:spPr>
          <a:xfrm>
            <a:off x="2080407" y="2331725"/>
            <a:ext cx="7961428" cy="4672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,Sans-Serif" panose="020B0604020202020204" pitchFamily="34" charset="0"/>
              <a:buChar char="•"/>
            </a:pPr>
            <a:endParaRPr lang="en-GB" sz="2000">
              <a:cs typeface="Calibri"/>
            </a:endParaRPr>
          </a:p>
          <a:p>
            <a:pPr algn="just"/>
            <a:endParaRPr lang="en-GB" sz="2000">
              <a:ea typeface="+mn-lt"/>
              <a:cs typeface="+mn-lt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F264BF6-99BA-68CC-754B-13FB3AE92382}"/>
              </a:ext>
            </a:extLst>
          </p:cNvPr>
          <p:cNvSpPr txBox="1">
            <a:spLocks/>
          </p:cNvSpPr>
          <p:nvPr/>
        </p:nvSpPr>
        <p:spPr>
          <a:xfrm>
            <a:off x="1930720" y="2058995"/>
            <a:ext cx="7961428" cy="4068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latin typeface="Calibri"/>
                <a:ea typeface="+mn-lt"/>
                <a:cs typeface="Calibri"/>
              </a:rPr>
              <a:t>Phase 1: Reflection</a:t>
            </a:r>
            <a:endParaRPr lang="en-US" sz="2000" b="1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2000">
                <a:latin typeface="Calibri"/>
                <a:ea typeface="+mn-lt"/>
                <a:cs typeface="Calibri"/>
              </a:rPr>
              <a:t>Overview of 28 distancing factors</a:t>
            </a:r>
            <a:endParaRPr lang="en-US" sz="20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2000">
                <a:latin typeface="Calibri"/>
                <a:ea typeface="+mn-lt"/>
                <a:cs typeface="Calibri"/>
              </a:rPr>
              <a:t>Reflection slides for each distancing factor </a:t>
            </a:r>
            <a:endParaRPr lang="en-GB" sz="20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2000">
                <a:latin typeface="Calibri"/>
                <a:ea typeface="+mn-lt"/>
                <a:cs typeface="Calibri"/>
              </a:rPr>
              <a:t>Note-slides</a:t>
            </a:r>
            <a:endParaRPr lang="en-GB" sz="20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2000">
                <a:latin typeface="Calibri"/>
                <a:ea typeface="+mn-lt"/>
                <a:cs typeface="Calibri"/>
              </a:rPr>
              <a:t>Summary &amp; Guidance prioritization</a:t>
            </a:r>
            <a:endParaRPr lang="en-US" sz="2000">
              <a:ea typeface="+mn-lt"/>
              <a:cs typeface="+mn-lt"/>
            </a:endParaRPr>
          </a:p>
          <a:p>
            <a:endParaRPr lang="en-GB" sz="2000">
              <a:latin typeface="Calibri"/>
              <a:ea typeface="+mn-lt"/>
              <a:cs typeface="Calibri"/>
            </a:endParaRPr>
          </a:p>
          <a:p>
            <a:r>
              <a:rPr lang="en-US" sz="2000" b="1">
                <a:latin typeface="Calibri"/>
                <a:ea typeface="+mn-lt"/>
                <a:cs typeface="Calibri"/>
              </a:rPr>
              <a:t>Phase 2: Counseling</a:t>
            </a:r>
            <a:endParaRPr lang="en-US" sz="2000" b="1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Calibri"/>
                <a:ea typeface="+mn-lt"/>
                <a:cs typeface="Calibri"/>
              </a:rPr>
              <a:t>Slides of goals &amp; next steps</a:t>
            </a:r>
            <a:r>
              <a:rPr lang="en-US" sz="2000">
                <a:latin typeface="Calibri"/>
                <a:ea typeface="+mn-lt"/>
                <a:cs typeface="Calibri"/>
              </a:rPr>
              <a:t> </a:t>
            </a:r>
            <a:endParaRPr lang="en-US" sz="2000">
              <a:ea typeface="+mn-lt"/>
              <a:cs typeface="+mn-lt"/>
            </a:endParaRPr>
          </a:p>
          <a:p>
            <a:endParaRPr lang="en-US" sz="2000">
              <a:latin typeface="Calibri"/>
              <a:ea typeface="+mn-lt"/>
              <a:cs typeface="Calibri"/>
            </a:endParaRPr>
          </a:p>
          <a:p>
            <a:r>
              <a:rPr lang="en-US" sz="2000" b="1">
                <a:latin typeface="Calibri"/>
                <a:ea typeface="+mn-lt"/>
                <a:cs typeface="Calibri"/>
              </a:rPr>
              <a:t>Phase 3: Communicating</a:t>
            </a:r>
            <a:endParaRPr lang="en-US" sz="2000" b="1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US" sz="2000">
                <a:latin typeface="Calibri"/>
                <a:cs typeface="Calibri"/>
              </a:rPr>
              <a:t>Slides to mark information for communication with other stakeholders</a:t>
            </a:r>
            <a:endParaRPr lang="en-GB" sz="2000">
              <a:cs typeface="Calibri" panose="020F0502020204030204"/>
            </a:endParaRPr>
          </a:p>
          <a:p>
            <a:endParaRPr lang="en-GB">
              <a:latin typeface="Calibri"/>
              <a:ea typeface="Arial"/>
              <a:cs typeface="Arial"/>
            </a:endParaRPr>
          </a:p>
          <a:p>
            <a:pPr lvl="0" rtl="0">
              <a:buChar char="•"/>
            </a:pPr>
            <a:endParaRPr lang="en-US">
              <a:latin typeface="Calibri"/>
              <a:ea typeface="Arial"/>
              <a:cs typeface="Arial"/>
            </a:endParaRPr>
          </a:p>
          <a:p>
            <a:pPr rtl="0"/>
            <a:r>
              <a:rPr lang="en-GB">
                <a:latin typeface="Calibri"/>
                <a:ea typeface="Arial"/>
                <a:cs typeface="Arial"/>
              </a:rPr>
              <a:t>​</a:t>
            </a:r>
          </a:p>
          <a:p>
            <a:pPr rtl="0"/>
            <a:r>
              <a:rPr lang="en-GB">
                <a:latin typeface="Calibri"/>
                <a:ea typeface="Arial"/>
                <a:cs typeface="Arial"/>
              </a:rPr>
              <a:t>​</a:t>
            </a:r>
          </a:p>
          <a:p>
            <a:pPr lvl="0" rtl="0">
              <a:buChar char="•"/>
            </a:pPr>
            <a:r>
              <a:rPr lang="en-GB">
                <a:latin typeface="Calibri"/>
                <a:ea typeface="Arial"/>
                <a:cs typeface="Arial"/>
              </a:rPr>
              <a:t>​</a:t>
            </a:r>
            <a:endParaRPr lang="en-GB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606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47F9120-24AF-23A8-A5B6-1A8D67D42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47240" y="3524664"/>
            <a:ext cx="3817782" cy="1908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410058-9AEE-C63D-46D0-406D0E8E8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5FF49A48-B7CF-7A58-06C7-D1850F3835B1}"/>
              </a:ext>
            </a:extLst>
          </p:cNvPr>
          <p:cNvSpPr txBox="1">
            <a:spLocks/>
          </p:cNvSpPr>
          <p:nvPr/>
        </p:nvSpPr>
        <p:spPr>
          <a:xfrm>
            <a:off x="1747339" y="2570219"/>
            <a:ext cx="7877053" cy="858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18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main category refers to the daily life of the person and the fulfilment of </a:t>
            </a:r>
          </a:p>
          <a:p>
            <a:pPr lvl="0" algn="ctr"/>
            <a:r>
              <a:rPr lang="en-GB" sz="18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 basic needs.</a:t>
            </a:r>
            <a:endParaRPr lang="de-DE" sz="180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7766D60-016F-FCE0-E571-B280792D880C}"/>
              </a:ext>
            </a:extLst>
          </p:cNvPr>
          <p:cNvSpPr txBox="1">
            <a:spLocks/>
          </p:cNvSpPr>
          <p:nvPr/>
        </p:nvSpPr>
        <p:spPr>
          <a:xfrm>
            <a:off x="1747339" y="1772816"/>
            <a:ext cx="8697320" cy="4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/>
              <a:t>PRACTICAL LIFE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87D16801-A4A1-1135-CF22-79CC3D5D610A}"/>
              </a:ext>
            </a:extLst>
          </p:cNvPr>
          <p:cNvSpPr/>
          <p:nvPr/>
        </p:nvSpPr>
        <p:spPr>
          <a:xfrm>
            <a:off x="4779033" y="3789040"/>
            <a:ext cx="2373807" cy="2088232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3AC906-EB5C-02E8-588F-9962F2B37069}"/>
              </a:ext>
            </a:extLst>
          </p:cNvPr>
          <p:cNvSpPr txBox="1"/>
          <p:nvPr/>
        </p:nvSpPr>
        <p:spPr>
          <a:xfrm>
            <a:off x="5039158" y="3973413"/>
            <a:ext cx="2113682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</a:t>
            </a:r>
            <a:r>
              <a:rPr lang="de-DE" sz="1500" dirty="0" err="1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</a:t>
            </a:r>
            <a:endParaRPr lang="de-DE" sz="15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Educational &amp; </a:t>
            </a:r>
            <a:br>
              <a:rPr lang="de-DE" sz="1500" dirty="0"/>
            </a:br>
            <a:r>
              <a:rPr lang="de-DE" sz="1500" dirty="0" err="1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vocational</a:t>
            </a:r>
            <a:r>
              <a:rPr lang="de-DE" sz="1500" dirty="0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500" dirty="0" err="1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</a:t>
            </a:r>
            <a:r>
              <a:rPr lang="de-DE" sz="1500" dirty="0">
                <a:solidFill>
                  <a:schemeClr val="tx2"/>
                </a:solidFill>
              </a:rPr>
              <a:t>	</a:t>
            </a:r>
            <a:endParaRPr lang="de-DE" sz="15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err="1">
                <a:solidFill>
                  <a:schemeClr val="tx2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Employment</a:t>
            </a:r>
            <a:r>
              <a:rPr lang="de-DE" sz="1500" dirty="0">
                <a:solidFill>
                  <a:schemeClr val="tx2"/>
                </a:solidFill>
                <a:latin typeface="+mj-lt"/>
              </a:rPr>
              <a:t> </a:t>
            </a:r>
            <a:endParaRPr lang="de-DE" sz="1500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2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</a:t>
            </a:r>
            <a:r>
              <a:rPr lang="de-DE" sz="1500" dirty="0" err="1">
                <a:solidFill>
                  <a:schemeClr val="tx2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situation</a:t>
            </a:r>
            <a:endParaRPr lang="de-DE" sz="1500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2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Leisure &amp; </a:t>
            </a:r>
            <a:r>
              <a:rPr lang="de-DE" sz="1500" dirty="0" err="1">
                <a:solidFill>
                  <a:schemeClr val="tx2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joyful</a:t>
            </a:r>
            <a:r>
              <a:rPr lang="de-DE" sz="1500" dirty="0">
                <a:solidFill>
                  <a:schemeClr val="tx2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de-DE" sz="1500" dirty="0"/>
            </a:br>
            <a:r>
              <a:rPr lang="de-DE" sz="1500" dirty="0" err="1">
                <a:solidFill>
                  <a:schemeClr val="tx2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</a:t>
            </a:r>
            <a:endParaRPr lang="de-DE" sz="1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2"/>
                </a:solidFill>
                <a:latin typeface="+mj-l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Life</a:t>
            </a:r>
            <a:endParaRPr lang="de-DE" sz="1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150A8F-156D-D81A-3EBD-059C9D43CFB8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DF3278-AA27-82D4-5C39-F84FFAF48D09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</p:spTree>
    <p:extLst>
      <p:ext uri="{BB962C8B-B14F-4D97-AF65-F5344CB8AC3E}">
        <p14:creationId xmlns:p14="http://schemas.microsoft.com/office/powerpoint/2010/main" val="34120478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cap="none" spc="300">
                <a:latin typeface="Calibri"/>
                <a:ea typeface="Calibri" panose="020F0502020204030204" pitchFamily="34" charset="0"/>
                <a:cs typeface="Calibri"/>
              </a:rPr>
              <a:t>HOME ENVIRONMENT</a:t>
            </a:r>
            <a:endParaRPr lang="en-GB" sz="2400" cap="none" spc="30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living situation of the person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83E5EA-056A-4D58-C87C-D2B175D56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503570C-88EC-7F33-D18A-D338652DBFB5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6E532C1-B519-C394-6D32-595A261B3F45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B701C5C-FC39-4C00-A75C-2A43A813B10E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 I know about the current living situation of the individual?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How does the individual feel about their current living situation?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 you consider as helpful for the distancing process regarding the individual´s living situation?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005C1B-9F82-7496-32E4-0181C774AE37}"/>
              </a:ext>
            </a:extLst>
          </p:cNvPr>
          <p:cNvSpPr txBox="1"/>
          <p:nvPr/>
        </p:nvSpPr>
        <p:spPr>
          <a:xfrm>
            <a:off x="5564427" y="2505480"/>
            <a:ext cx="5782446" cy="17389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cs typeface="Calibri"/>
              </a:rPr>
              <a:t>Reflection on Gender</a:t>
            </a:r>
            <a:endParaRPr lang="de-DE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If the individual lives in a shared flat or with the family, which tasks does the individual takes over? </a:t>
            </a:r>
            <a:r>
              <a:rPr lang="en-GB" sz="1400" dirty="0">
                <a:solidFill>
                  <a:schemeClr val="tx2"/>
                </a:solidFill>
                <a:cs typeface="Calibri"/>
              </a:rPr>
              <a:t>E.g. Female individuals still tend to do more housekeeping and therefore having less time for other things.</a:t>
            </a:r>
            <a:endParaRPr lang="en-GB" sz="17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latin typeface="+mj-lt"/>
                <a:cs typeface="Calibri"/>
              </a:rPr>
              <a:t>Would they feel comfortable living alone and is this determined by gender?</a:t>
            </a:r>
            <a:endParaRPr lang="en-GB" sz="1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5EABB48-E3FE-F6CE-C466-9CC169CA3777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6D372B-69E3-8B23-B839-1E65AA3821EC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</p:spTree>
    <p:extLst>
      <p:ext uri="{BB962C8B-B14F-4D97-AF65-F5344CB8AC3E}">
        <p14:creationId xmlns:p14="http://schemas.microsoft.com/office/powerpoint/2010/main" val="3377936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de-DE">
                <a:latin typeface="Calibri"/>
                <a:cs typeface="Calibri"/>
              </a:rPr>
              <a:t>HOME ENVIRONMENT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5B33AA-5B30-64A7-BA2F-524B6509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06AF5BA-944C-1F24-9551-2E363B67E854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21CF63-F9ED-286B-DC71-DD01B645BC66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</p:spTree>
    <p:extLst>
      <p:ext uri="{BB962C8B-B14F-4D97-AF65-F5344CB8AC3E}">
        <p14:creationId xmlns:p14="http://schemas.microsoft.com/office/powerpoint/2010/main" val="3969552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CC087B2-A1B1-38B9-B887-AF9C939ADCBC}"/>
              </a:ext>
            </a:extLst>
          </p:cNvPr>
          <p:cNvSpPr/>
          <p:nvPr/>
        </p:nvSpPr>
        <p:spPr>
          <a:xfrm>
            <a:off x="5374887" y="2792944"/>
            <a:ext cx="6111773" cy="3375241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91F484E-D868-3E68-4C39-8894D205C4D9}"/>
              </a:ext>
            </a:extLst>
          </p:cNvPr>
          <p:cNvSpPr/>
          <p:nvPr/>
        </p:nvSpPr>
        <p:spPr>
          <a:xfrm>
            <a:off x="705340" y="2792944"/>
            <a:ext cx="4462405" cy="3375241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EDUCATIONAL AND VOCATIONAL TRAINING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86502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efers to any type of programme that furthers the persons educations or skills (school, university, vocational training, apprenticeship)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23C3E0-ECFC-2BB0-A862-AF59E5FF5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3640DD2-28D1-A1BB-1836-38476921162B}"/>
              </a:ext>
            </a:extLst>
          </p:cNvPr>
          <p:cNvSpPr txBox="1">
            <a:spLocks/>
          </p:cNvSpPr>
          <p:nvPr/>
        </p:nvSpPr>
        <p:spPr>
          <a:xfrm>
            <a:off x="989129" y="3108337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b="0" i="1">
                <a:effectLst/>
                <a:latin typeface="+mj-lt"/>
              </a:rPr>
              <a:t>General reflective questions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 panose="020F0502020204030204" pitchFamily="34" charset="0"/>
              </a:rPr>
              <a:t>What do I know about the educational situation of the individual?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 panose="020F0502020204030204" pitchFamily="34" charset="0"/>
              </a:rPr>
              <a:t>What is the individual interested in?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 panose="020F0502020204030204" pitchFamily="34" charset="0"/>
              </a:rPr>
              <a:t>What are the individual´s educational aims?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B033AD4-1F5F-8FFE-83A9-C33651FA717A}"/>
              </a:ext>
            </a:extLst>
          </p:cNvPr>
          <p:cNvSpPr txBox="1"/>
          <p:nvPr/>
        </p:nvSpPr>
        <p:spPr>
          <a:xfrm>
            <a:off x="5564427" y="3158623"/>
            <a:ext cx="5782446" cy="15850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cs typeface="Calibri"/>
              </a:rPr>
              <a:t>Reflection on Gender</a:t>
            </a:r>
            <a:endParaRPr lang="de-DE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In what way is the individuals educational or vocational training gendered? 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In what way did/does gender influence the individual´s professional desire?</a:t>
            </a:r>
          </a:p>
          <a:p>
            <a:pPr marL="285750" indent="-285750">
              <a:buFont typeface="Arial"/>
              <a:buChar char="•"/>
            </a:pPr>
            <a:endParaRPr lang="de-DE">
              <a:solidFill>
                <a:schemeClr val="tx2"/>
              </a:solidFill>
              <a:cs typeface="Calibri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1501310-1786-F911-AAE9-26F2AA6680D6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B7A0FA-3DFB-6A78-4024-07505B7F975B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</p:spTree>
    <p:extLst>
      <p:ext uri="{BB962C8B-B14F-4D97-AF65-F5344CB8AC3E}">
        <p14:creationId xmlns:p14="http://schemas.microsoft.com/office/powerpoint/2010/main" val="1432404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6" y="1710519"/>
            <a:ext cx="9480363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EDUCATIONAL AND </a:t>
            </a:r>
            <a:b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VOCATIONAL TRAINING</a:t>
            </a: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897344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5B33AA-5B30-64A7-BA2F-524B6509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A2C465-BB5E-3560-FD91-079D90DD021B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539C6A-BF29-2F7F-BF3B-4C45F95F2201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</p:spTree>
    <p:extLst>
      <p:ext uri="{BB962C8B-B14F-4D97-AF65-F5344CB8AC3E}">
        <p14:creationId xmlns:p14="http://schemas.microsoft.com/office/powerpoint/2010/main" val="1063323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a job the person is making their living with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0891D3-7CE8-5747-9DF4-94117478A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86C44F0-2806-56AA-7643-C7A202477A18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A6DCDC1-492E-D85B-99F1-0DB151572EE6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73618448-6DB1-B1D1-ADAE-EA401E9ACACC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 I know about the work situation of the individual?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How does the individual feel about their job? How does the individual talk about their job?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Which career prospects or realistic dreams would the individual like to achieve?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20BB26-DBCA-017D-6595-7D765A0B329D}"/>
              </a:ext>
            </a:extLst>
          </p:cNvPr>
          <p:cNvSpPr txBox="1"/>
          <p:nvPr/>
        </p:nvSpPr>
        <p:spPr>
          <a:xfrm>
            <a:off x="5564427" y="2505480"/>
            <a:ext cx="5782446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>
                <a:solidFill>
                  <a:schemeClr val="tx2"/>
                </a:solidFill>
                <a:cs typeface="Calibri"/>
              </a:rPr>
              <a:t>Reflection on Gender</a:t>
            </a:r>
            <a:endParaRPr lang="de-DE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Is there a gendered element to the individual´s employment? </a:t>
            </a:r>
            <a:endParaRPr lang="de-DE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Have they chosen a certain career because of their gendered belief systems? </a:t>
            </a:r>
            <a:endParaRPr lang="en-GB" sz="1700">
              <a:solidFill>
                <a:schemeClr val="tx2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62A23CD-6018-A151-2974-273A407A0E47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4A8E7ED-CBE2-4758-A4A3-9E869F62690F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</p:spTree>
    <p:extLst>
      <p:ext uri="{BB962C8B-B14F-4D97-AF65-F5344CB8AC3E}">
        <p14:creationId xmlns:p14="http://schemas.microsoft.com/office/powerpoint/2010/main" val="2171447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5B33AA-5B30-64A7-BA2F-524B6509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6D62989-EF7C-F1DF-5A36-9558E6E70746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5B0F8E-E294-2626-7396-A15973574811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</p:spTree>
    <p:extLst>
      <p:ext uri="{BB962C8B-B14F-4D97-AF65-F5344CB8AC3E}">
        <p14:creationId xmlns:p14="http://schemas.microsoft.com/office/powerpoint/2010/main" val="1752918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SITUATION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financial situation and the ability to provide for themselves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193242-67EB-AF45-278A-3DDC2C32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FA6A17D-DD14-E95E-33EB-0582FFCE2140}"/>
              </a:ext>
            </a:extLst>
          </p:cNvPr>
          <p:cNvSpPr/>
          <p:nvPr/>
        </p:nvSpPr>
        <p:spPr>
          <a:xfrm>
            <a:off x="5423791" y="2260937"/>
            <a:ext cx="6111773" cy="3888535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2ECD244-1CB7-A2D0-3C99-6957193D26E4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362F49FB-7755-71CE-7891-024622151879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 I know about the financial situation of the individual?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Which sources of income does the individual have? How does the income come along with the individual´s expenses?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are the financial goals of the individual? 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E8589A9-FFCD-7B7D-6A46-526995415207}"/>
              </a:ext>
            </a:extLst>
          </p:cNvPr>
          <p:cNvSpPr txBox="1"/>
          <p:nvPr/>
        </p:nvSpPr>
        <p:spPr>
          <a:xfrm>
            <a:off x="5564427" y="2505480"/>
            <a:ext cx="5782446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cs typeface="Calibri"/>
              </a:rPr>
              <a:t>Reflection on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Is the individual able to finance themselves and if not are they dependent on another person? What role plays gender within this dynamic?</a:t>
            </a:r>
            <a:endParaRPr lang="de-DE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Is the individual the main income generator? </a:t>
            </a:r>
            <a:r>
              <a:rPr lang="en-GB" sz="1400" dirty="0">
                <a:solidFill>
                  <a:schemeClr val="tx2"/>
                </a:solidFill>
                <a:cs typeface="Calibri"/>
              </a:rPr>
              <a:t>E.g. Is it expected from the individual to provide financially for their family because of their gender? </a:t>
            </a:r>
            <a:endParaRPr lang="de-DE" sz="14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What control/independence does the individual have over finances?  </a:t>
            </a:r>
            <a:r>
              <a:rPr lang="en-GB" sz="1400" dirty="0">
                <a:solidFill>
                  <a:schemeClr val="tx2"/>
                </a:solidFill>
                <a:cs typeface="Calibri"/>
              </a:rPr>
              <a:t>E.g. Women are more often financially dependent on male partners because of lower income (gender pay gap) or unpaid care work.</a:t>
            </a:r>
            <a:endParaRPr lang="en-GB" sz="1700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CBDF76-1FD8-AE40-9ED3-FD42B2EA1CB3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255F11-8323-269B-02F4-C58AB6D12674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</p:spTree>
    <p:extLst>
      <p:ext uri="{BB962C8B-B14F-4D97-AF65-F5344CB8AC3E}">
        <p14:creationId xmlns:p14="http://schemas.microsoft.com/office/powerpoint/2010/main" val="3211353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SITUATION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5B33AA-5B30-64A7-BA2F-524B6509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989AD9D-E8A6-8F96-D0A4-5886DFF5D4CF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24C72B-2BEF-A61F-4B79-28A1A1614768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</p:spTree>
    <p:extLst>
      <p:ext uri="{BB962C8B-B14F-4D97-AF65-F5344CB8AC3E}">
        <p14:creationId xmlns:p14="http://schemas.microsoft.com/office/powerpoint/2010/main" val="3323698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LEISURE AND JOYFUL ACTIVITIES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activities and hobbies the person is doing in their free time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94FB7A-D728-AE8B-689D-3581143F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2EF53F9-F43B-C387-136B-F6A7557FF382}"/>
              </a:ext>
            </a:extLst>
          </p:cNvPr>
          <p:cNvSpPr/>
          <p:nvPr/>
        </p:nvSpPr>
        <p:spPr>
          <a:xfrm>
            <a:off x="705341" y="2279650"/>
            <a:ext cx="4563345" cy="3567694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69ED55C-64E3-59EC-38AE-FE0B794F77E0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does the individual enjoy doing?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How does the individual spend their free time?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does the individual like to pursue/do that they are not already doing? 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D85A5EB-68CC-869C-CA9D-6744BAD769CA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1AE89D-A765-EACD-B5BF-54DE10829723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C10FC20-CBBB-876E-264B-F4F4CADAA7C8}"/>
              </a:ext>
            </a:extLst>
          </p:cNvPr>
          <p:cNvSpPr/>
          <p:nvPr/>
        </p:nvSpPr>
        <p:spPr>
          <a:xfrm>
            <a:off x="5361963" y="2279650"/>
            <a:ext cx="6151977" cy="3567694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3241299-9037-65BA-040A-08B3C2291738}"/>
              </a:ext>
            </a:extLst>
          </p:cNvPr>
          <p:cNvSpPr txBox="1"/>
          <p:nvPr/>
        </p:nvSpPr>
        <p:spPr>
          <a:xfrm>
            <a:off x="5546728" y="2563066"/>
            <a:ext cx="5782446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>
                <a:solidFill>
                  <a:schemeClr val="tx2"/>
                </a:solidFill>
                <a:cs typeface="Calibri"/>
              </a:rPr>
              <a:t>Reflection on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How does the gender of the individual affect their </a:t>
            </a:r>
            <a:r>
              <a:rPr lang="en-GB" sz="1700" err="1">
                <a:solidFill>
                  <a:schemeClr val="tx2"/>
                </a:solidFill>
                <a:cs typeface="Calibri"/>
              </a:rPr>
              <a:t>freetime</a:t>
            </a:r>
            <a:r>
              <a:rPr lang="en-GB" sz="1700">
                <a:solidFill>
                  <a:schemeClr val="tx2"/>
                </a:solidFill>
                <a:cs typeface="Calibri"/>
              </a:rPr>
              <a:t> activities?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In what way are the </a:t>
            </a:r>
            <a:r>
              <a:rPr lang="en-GB" sz="1700" err="1">
                <a:solidFill>
                  <a:schemeClr val="tx2"/>
                </a:solidFill>
                <a:cs typeface="Calibri"/>
              </a:rPr>
              <a:t>freetime</a:t>
            </a:r>
            <a:r>
              <a:rPr lang="en-GB" sz="1700">
                <a:solidFill>
                  <a:schemeClr val="tx2"/>
                </a:solidFill>
                <a:cs typeface="Calibri"/>
              </a:rPr>
              <a:t> activities of the individual gendered?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Are there activities the individual cannot carry out or has difficulties to carry out because of their gender?</a:t>
            </a:r>
          </a:p>
        </p:txBody>
      </p:sp>
    </p:spTree>
    <p:extLst>
      <p:ext uri="{BB962C8B-B14F-4D97-AF65-F5344CB8AC3E}">
        <p14:creationId xmlns:p14="http://schemas.microsoft.com/office/powerpoint/2010/main" val="17176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009F3E3-1C81-6CBA-B99F-DB671B85F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766" y="1098514"/>
            <a:ext cx="3549298" cy="350919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7766D60-016F-FCE0-E571-B280792D880C}"/>
              </a:ext>
            </a:extLst>
          </p:cNvPr>
          <p:cNvSpPr txBox="1">
            <a:spLocks/>
          </p:cNvSpPr>
          <p:nvPr/>
        </p:nvSpPr>
        <p:spPr>
          <a:xfrm>
            <a:off x="4243710" y="2091591"/>
            <a:ext cx="3701143" cy="13358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>
                <a:solidFill>
                  <a:schemeClr val="bg1"/>
                </a:solidFill>
              </a:rPr>
              <a:t>phase 1</a:t>
            </a:r>
            <a:endParaRPr lang="en-GB" sz="40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4000">
                <a:solidFill>
                  <a:schemeClr val="bg1"/>
                </a:solidFill>
                <a:cs typeface="Calibri"/>
              </a:rPr>
              <a:t>Reflecting</a:t>
            </a:r>
          </a:p>
          <a:p>
            <a:pPr algn="ctr"/>
            <a:endParaRPr lang="de-DE" sz="4000">
              <a:cs typeface="Calibri" panose="020F0502020204030204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DD2DBAD-F08A-FF8C-D760-CED6FC3A8461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F90F0A-0CB6-C96A-7281-77070FA75F4A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Distancing </a:t>
            </a:r>
            <a:r>
              <a:rPr lang="de-DE" sz="1400" err="1">
                <a:solidFill>
                  <a:schemeClr val="tx2"/>
                </a:solidFill>
              </a:rPr>
              <a:t>Process</a:t>
            </a:r>
            <a:endParaRPr lang="de-DE" sz="1400">
              <a:solidFill>
                <a:schemeClr val="tx2"/>
              </a:solidFill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D87EE88-4E43-17B5-C74C-9A6CA79E8CEA}"/>
              </a:ext>
            </a:extLst>
          </p:cNvPr>
          <p:cNvGrpSpPr/>
          <p:nvPr/>
        </p:nvGrpSpPr>
        <p:grpSpPr>
          <a:xfrm>
            <a:off x="5448857" y="4805751"/>
            <a:ext cx="1294258" cy="1294258"/>
            <a:chOff x="1213375" y="3740384"/>
            <a:chExt cx="613909" cy="613909"/>
          </a:xfrm>
        </p:grpSpPr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8A8D264B-9789-4EF7-9171-8D2127B7CDC0}"/>
                </a:ext>
              </a:extLst>
            </p:cNvPr>
            <p:cNvSpPr/>
            <p:nvPr/>
          </p:nvSpPr>
          <p:spPr>
            <a:xfrm>
              <a:off x="1213375" y="3740384"/>
              <a:ext cx="613909" cy="6139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37A3C09B-6217-BF3D-90FD-01912BBE1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836" y="3854952"/>
              <a:ext cx="391896" cy="373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2342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9346996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LEISURE AND </a:t>
            </a:r>
            <a:b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JOYFUL ACTIVITIES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798490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5B33AA-5B30-64A7-BA2F-524B6509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3EBC656-EF3C-556A-6674-12108A5B961C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B3E21B4-2C29-C492-0A06-57E3838EFCE3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</p:spTree>
    <p:extLst>
      <p:ext uri="{BB962C8B-B14F-4D97-AF65-F5344CB8AC3E}">
        <p14:creationId xmlns:p14="http://schemas.microsoft.com/office/powerpoint/2010/main" val="2681945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cap="none" spc="300">
                <a:latin typeface="Calibri"/>
                <a:ea typeface="Calibri" panose="020F0502020204030204" pitchFamily="34" charset="0"/>
                <a:cs typeface="Calibri"/>
              </a:rPr>
              <a:t>ONLINE LIFE</a:t>
            </a:r>
            <a:endParaRPr lang="en-GB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96971" y="1883610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</a:t>
            </a:r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all passive and active digital activities </a:t>
            </a:r>
            <a:r>
              <a:rPr lang="en-GB">
                <a:solidFill>
                  <a:schemeClr val="accent1"/>
                </a:solidFill>
                <a:latin typeface="+mj-lt"/>
              </a:rPr>
              <a:t>(e.g. social media, gaming)</a:t>
            </a:r>
            <a:endParaRPr lang="en-GB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94FB7A-D728-AE8B-689D-3581143F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2EF53F9-F43B-C387-136B-F6A7557FF382}"/>
              </a:ext>
            </a:extLst>
          </p:cNvPr>
          <p:cNvSpPr/>
          <p:nvPr/>
        </p:nvSpPr>
        <p:spPr>
          <a:xfrm>
            <a:off x="705341" y="2279650"/>
            <a:ext cx="4487146" cy="3567693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69ED55C-64E3-59EC-38AE-FE0B794F77E0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</a:t>
            </a:r>
            <a:r>
              <a:rPr lang="en-GB" sz="1700">
                <a:latin typeface="Calibri"/>
                <a:cs typeface="Calibri"/>
              </a:rPr>
              <a:t>do you know regarding the online activities of the individual?</a:t>
            </a:r>
            <a:r>
              <a:rPr lang="en-GB" sz="1700" b="0" i="0">
                <a:effectLst/>
                <a:latin typeface="Calibri"/>
                <a:cs typeface="Calibri"/>
              </a:rPr>
              <a:t>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>
                <a:latin typeface="Calibri"/>
                <a:cs typeface="Calibri"/>
              </a:rPr>
              <a:t>Did the individual change their digital behaviour</a:t>
            </a:r>
            <a:r>
              <a:rPr lang="en-GB" sz="1700" b="0" i="0">
                <a:effectLst/>
                <a:latin typeface="Calibri"/>
                <a:cs typeface="Calibri"/>
              </a:rPr>
              <a:t>?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>
                <a:latin typeface="Calibri"/>
                <a:cs typeface="Calibri"/>
              </a:rPr>
              <a:t>Do you think the individual could need support regarding media competences?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does the </a:t>
            </a:r>
            <a:r>
              <a:rPr lang="en-GB" sz="1700">
                <a:latin typeface="Calibri"/>
                <a:cs typeface="Calibri"/>
              </a:rPr>
              <a:t>individual like about their online activities?  </a:t>
            </a:r>
            <a:endParaRPr lang="en-GB" sz="1700" b="0" i="0">
              <a:effectLst/>
              <a:latin typeface="Calibri"/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D85A5EB-68CC-869C-CA9D-6744BAD769CA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1AE89D-A765-EACD-B5BF-54DE10829723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FF9C696-6F30-E774-DF7A-A5C6282AA962}"/>
              </a:ext>
            </a:extLst>
          </p:cNvPr>
          <p:cNvSpPr/>
          <p:nvPr/>
        </p:nvSpPr>
        <p:spPr>
          <a:xfrm>
            <a:off x="5361963" y="2279650"/>
            <a:ext cx="6151977" cy="3567694"/>
          </a:xfrm>
          <a:prstGeom prst="rect">
            <a:avLst/>
          </a:prstGeom>
          <a:solidFill>
            <a:srgbClr val="67B6A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DD24BE9-7536-3D2A-59B0-18CE1707D856}"/>
              </a:ext>
            </a:extLst>
          </p:cNvPr>
          <p:cNvSpPr txBox="1"/>
          <p:nvPr/>
        </p:nvSpPr>
        <p:spPr>
          <a:xfrm>
            <a:off x="5546728" y="2563066"/>
            <a:ext cx="5782446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cs typeface="Calibri"/>
              </a:rPr>
              <a:t>Reflection on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How does the gender of the individual affect their online activities?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Does the individual interact within a specific online-community and if so, which role does gender play? What are gender expectations and norms within that community?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Does the individual experienced gender-based hate speech online?</a:t>
            </a:r>
          </a:p>
        </p:txBody>
      </p:sp>
    </p:spTree>
    <p:extLst>
      <p:ext uri="{BB962C8B-B14F-4D97-AF65-F5344CB8AC3E}">
        <p14:creationId xmlns:p14="http://schemas.microsoft.com/office/powerpoint/2010/main" val="42235099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Online Life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5B33AA-5B30-64A7-BA2F-524B6509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51669" y="952474"/>
            <a:ext cx="1862271" cy="9311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989AD9D-E8A6-8F96-D0A4-5886DFF5D4CF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24C72B-2BEF-A61F-4B79-28A1A1614768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Practical Life</a:t>
            </a:r>
          </a:p>
        </p:txBody>
      </p:sp>
    </p:spTree>
    <p:extLst>
      <p:ext uri="{BB962C8B-B14F-4D97-AF65-F5344CB8AC3E}">
        <p14:creationId xmlns:p14="http://schemas.microsoft.com/office/powerpoint/2010/main" val="787910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53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19F28C-EC93-0663-FC7C-6E9770EF7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24776" y="3517177"/>
            <a:ext cx="3787832" cy="1893916"/>
          </a:xfrm>
          <a:prstGeom prst="rect">
            <a:avLst/>
          </a:prstGeo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5FF49A48-B7CF-7A58-06C7-D1850F3835B1}"/>
              </a:ext>
            </a:extLst>
          </p:cNvPr>
          <p:cNvSpPr txBox="1">
            <a:spLocks/>
          </p:cNvSpPr>
          <p:nvPr/>
        </p:nvSpPr>
        <p:spPr>
          <a:xfrm>
            <a:off x="1747339" y="2570219"/>
            <a:ext cx="7877053" cy="858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GB" sz="18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main category</a:t>
            </a:r>
            <a:r>
              <a:rPr lang="en-GB" sz="1800" b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refers to (known and common) challenges people are dealing with regarding their distancing from the extremist scene/ideology</a:t>
            </a:r>
            <a:r>
              <a:rPr lang="de-DE">
                <a:solidFill>
                  <a:schemeClr val="accent1"/>
                </a:solidFill>
                <a:effectLst/>
              </a:rPr>
              <a:t> </a:t>
            </a:r>
            <a:endParaRPr lang="de-DE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7766D60-016F-FCE0-E571-B280792D880C}"/>
              </a:ext>
            </a:extLst>
          </p:cNvPr>
          <p:cNvSpPr txBox="1">
            <a:spLocks/>
          </p:cNvSpPr>
          <p:nvPr/>
        </p:nvSpPr>
        <p:spPr>
          <a:xfrm>
            <a:off x="1747339" y="1772816"/>
            <a:ext cx="8697320" cy="4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/>
              <a:t>CHALLENGES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87D16801-A4A1-1135-CF22-79CC3D5D610A}"/>
              </a:ext>
            </a:extLst>
          </p:cNvPr>
          <p:cNvSpPr/>
          <p:nvPr/>
        </p:nvSpPr>
        <p:spPr>
          <a:xfrm>
            <a:off x="4871863" y="3356993"/>
            <a:ext cx="2545731" cy="2808312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F36E1C-897A-D389-CF03-8DEF5DF9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D6419C6-6D3A-E7C2-C1C7-3326D8C5A0EC}"/>
              </a:ext>
            </a:extLst>
          </p:cNvPr>
          <p:cNvSpPr txBox="1"/>
          <p:nvPr/>
        </p:nvSpPr>
        <p:spPr>
          <a:xfrm>
            <a:off x="5159896" y="3491570"/>
            <a:ext cx="2257698" cy="23698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Retaliation</a:t>
            </a:r>
            <a:endParaRPr lang="de-DE" sz="14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</a:t>
            </a:r>
            <a:r>
              <a:rPr lang="de-DE" sz="1400" dirty="0" err="1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de-DE" sz="1400" dirty="0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400" dirty="0" err="1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scene</a:t>
            </a:r>
            <a:r>
              <a:rPr lang="de-DE" sz="1400" dirty="0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de-DE" sz="1400" dirty="0" err="1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</a:t>
            </a:r>
            <a:r>
              <a:rPr lang="de-DE" sz="1400" dirty="0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de-DE" sz="14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Alcohol</a:t>
            </a:r>
            <a:r>
              <a:rPr lang="de-DE" sz="1400" dirty="0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</a:t>
            </a:r>
            <a:r>
              <a:rPr lang="de-DE" sz="1400" dirty="0" err="1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substance</a:t>
            </a:r>
            <a:r>
              <a:rPr lang="de-DE" sz="1400" dirty="0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400" dirty="0" err="1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consumption</a:t>
            </a:r>
            <a:endParaRPr lang="de-DE" sz="14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2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Losses</a:t>
            </a:r>
            <a:r>
              <a:rPr lang="de-DE" sz="1400" dirty="0">
                <a:solidFill>
                  <a:schemeClr val="tx2"/>
                </a:solidFill>
              </a:rPr>
              <a:t> </a:t>
            </a:r>
            <a:endParaRPr lang="de-DE" sz="14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Administrative </a:t>
            </a:r>
            <a:r>
              <a:rPr lang="de-DE" sz="1400" dirty="0" err="1">
                <a:solidFill>
                  <a:schemeClr val="tx2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hurdles</a:t>
            </a:r>
            <a:endParaRPr lang="de-DE" sz="14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Crime &amp; </a:t>
            </a:r>
            <a:r>
              <a:rPr lang="de-DE" sz="1400" dirty="0" err="1">
                <a:solidFill>
                  <a:schemeClr val="tx2"/>
                </a:solidFill>
              </a:rPr>
              <a:t>Violence</a:t>
            </a:r>
            <a:endParaRPr lang="de-DE" sz="14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2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Stigmatization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2"/>
                </a:solidFill>
                <a:latin typeface="+mj-l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Prosecution</a:t>
            </a:r>
            <a:r>
              <a:rPr lang="de-DE" sz="1400" dirty="0">
                <a:solidFill>
                  <a:schemeClr val="tx2"/>
                </a:solidFill>
                <a:latin typeface="+mj-l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de-DE" sz="1400" dirty="0" err="1">
                <a:solidFill>
                  <a:schemeClr val="tx2"/>
                </a:solidFill>
                <a:latin typeface="+mj-l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imprisonment</a:t>
            </a:r>
            <a:endParaRPr lang="de-DE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C0A057B-29B9-B3E1-5149-A6150FE96CF0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E67BAB3-F0C2-C4D4-87A7-B39972BAD87E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9162707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RETALIATION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998725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efers to the potential aggressive response of the extremist network in relation to the intention/plan/action of the individual to leave the network and/or retaliatory fantasies by the individual against the extremist network.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D96478-F1E1-C097-2E81-110DB7E3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FF3E6F8-55BE-DA84-055E-97BEB6AE828D}"/>
              </a:ext>
            </a:extLst>
          </p:cNvPr>
          <p:cNvSpPr/>
          <p:nvPr/>
        </p:nvSpPr>
        <p:spPr>
          <a:xfrm>
            <a:off x="705340" y="2792945"/>
            <a:ext cx="5390660" cy="3375240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F87DBAE8-F43F-6A04-E1A0-67862E1C613C}"/>
              </a:ext>
            </a:extLst>
          </p:cNvPr>
          <p:cNvSpPr txBox="1">
            <a:spLocks/>
          </p:cNvSpPr>
          <p:nvPr/>
        </p:nvSpPr>
        <p:spPr>
          <a:xfrm>
            <a:off x="962394" y="3108337"/>
            <a:ext cx="4785264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 you know about the people from the extremist scene the individual was in contact with? 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Have you noticed signs that the individual might be worried about their safety/wellbeing?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Have you noticed any retaliatory fantasies or resentments of the individual against the extremist network?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334901-8AC3-3CD1-819D-2EB12C4D60AD}"/>
              </a:ext>
            </a:extLst>
          </p:cNvPr>
          <p:cNvSpPr/>
          <p:nvPr/>
        </p:nvSpPr>
        <p:spPr>
          <a:xfrm>
            <a:off x="6215743" y="2792943"/>
            <a:ext cx="5270917" cy="3375242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C1D441-B46D-B3DC-6B1B-3EBAE0F30F47}"/>
              </a:ext>
            </a:extLst>
          </p:cNvPr>
          <p:cNvSpPr txBox="1"/>
          <p:nvPr/>
        </p:nvSpPr>
        <p:spPr>
          <a:xfrm>
            <a:off x="6409554" y="3213843"/>
            <a:ext cx="4625030" cy="1308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>
                <a:solidFill>
                  <a:schemeClr val="tx2"/>
                </a:solidFill>
                <a:cs typeface="Calibri"/>
              </a:rPr>
              <a:t>Reflection on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Does the individual fear retaliation that is related to their gender?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In what way are the retaliatory fantasies of the individual gendered? </a:t>
            </a:r>
            <a:endParaRPr lang="de-DE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527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RETALIATION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17FB45-B93A-47DC-6645-91C398FE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A6C52B6-C7EE-F1D8-B48D-C748E84E430B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643798-6A33-4647-C412-3C25433D79E6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23827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56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WITH SCENE (MEMBERS)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1020323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relationship and contacts the person still has with people related to the extremist network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D96478-F1E1-C097-2E81-110DB7E3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626B14C-E7D9-CA8A-7B22-50052238B2C1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DF5B931-5603-D89D-F37C-157CCAD22092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77CE6EB-E40A-5D9E-2A69-8E3D57490988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has the individual told you about their relationships to people of the extremist network?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Does the person still have ties to the members of the extremist network?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 you assume has made and could make it hard for the person to leave the extremist network?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FD5A46-3859-5A7C-DE6A-35C448E4728D}"/>
              </a:ext>
            </a:extLst>
          </p:cNvPr>
          <p:cNvSpPr txBox="1"/>
          <p:nvPr/>
        </p:nvSpPr>
        <p:spPr>
          <a:xfrm>
            <a:off x="5564427" y="2505480"/>
            <a:ext cx="5782446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cs typeface="Calibri"/>
              </a:rPr>
              <a:t>Reflection on Gender</a:t>
            </a:r>
            <a:endParaRPr lang="de-DE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Are there gender related reasons for the individual to stay in contact with the scene?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Have there been or are there intimate relationships with a member of the scene?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What opportunities are there for the individual to create new networks and contacts? Does the gender of the individual has an influence on that?</a:t>
            </a:r>
            <a:endParaRPr lang="en-GB" sz="14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4E7650C-2727-9844-998C-1F4561A4A436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B31324-68BE-94AB-2C3C-E01CA45A8D44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4393463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57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WITH SCENE (MEMBERS)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814914"/>
            <a:ext cx="7602537" cy="2980826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373943-36BD-98D6-D068-302C5E1F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847B952-607F-93A4-B9A6-DEF4058BA150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0F964B-C9A4-1AAF-689A-CA562CB43D35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914268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58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ALCOHOL AND </a:t>
            </a:r>
            <a:r>
              <a:rPr lang="en-GB" sz="2400" cap="none" spc="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CONSUMPTION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94034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(mis)use of alcohol and substances that can hinder the social functioning of the person and the reintegration process.</a:t>
            </a:r>
            <a:endParaRPr lang="de-DE" sz="18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D96478-F1E1-C097-2E81-110DB7E3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06A052C-FF2C-DFD9-C1D2-F4F90A9C661D}"/>
              </a:ext>
            </a:extLst>
          </p:cNvPr>
          <p:cNvSpPr/>
          <p:nvPr/>
        </p:nvSpPr>
        <p:spPr>
          <a:xfrm>
            <a:off x="5374887" y="2792945"/>
            <a:ext cx="6111773" cy="3375240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AA0B32E-A2D1-A476-2942-D9D337D696C6}"/>
              </a:ext>
            </a:extLst>
          </p:cNvPr>
          <p:cNvSpPr/>
          <p:nvPr/>
        </p:nvSpPr>
        <p:spPr>
          <a:xfrm>
            <a:off x="705340" y="2792945"/>
            <a:ext cx="4462405" cy="3375240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23DE17C-11BE-5A75-59F0-CC738F84974A}"/>
              </a:ext>
            </a:extLst>
          </p:cNvPr>
          <p:cNvSpPr txBox="1">
            <a:spLocks/>
          </p:cNvSpPr>
          <p:nvPr/>
        </p:nvSpPr>
        <p:spPr>
          <a:xfrm>
            <a:off x="989129" y="3108337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Have you noticed problematic drinking behaviour or consumption of drugs?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Why do you think the individual is consuming?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could help the individual regarding their consumption?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3786869-8358-3941-31D5-02435B57AE94}"/>
              </a:ext>
            </a:extLst>
          </p:cNvPr>
          <p:cNvSpPr txBox="1"/>
          <p:nvPr/>
        </p:nvSpPr>
        <p:spPr>
          <a:xfrm>
            <a:off x="5537690" y="3105149"/>
            <a:ext cx="5782446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cs typeface="Calibri"/>
              </a:rPr>
              <a:t>Reflection on Gender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Though both men and women are susceptible to the misuse of substances, there may be easier access for certain individuals because of their gender. </a:t>
            </a:r>
            <a:endParaRPr lang="de-DE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chemeClr val="tx2"/>
                </a:solidFill>
                <a:cs typeface="Calibri"/>
              </a:rPr>
              <a:t>e.g. Women from a conservative family may have less access to alcohol or drugs. That said, if they do have access, they may face more shame/stigma</a:t>
            </a:r>
            <a:r>
              <a:rPr lang="en-GB" sz="1700" dirty="0">
                <a:solidFill>
                  <a:schemeClr val="tx2"/>
                </a:solidFill>
                <a:cs typeface="Calibri"/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9F1A6C7-40B1-778D-76DA-8D3ECDC7A387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DE8705-9412-B9FF-65AB-9B0CAE1F37A7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41385897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59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ALCOHOL AND </a:t>
            </a:r>
            <a:r>
              <a:rPr lang="en-GB" sz="3200" cap="none" spc="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CONSUMPTION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802557"/>
            <a:ext cx="7602537" cy="2980826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FCCF65C-FC0D-B8F9-359D-319640A89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3385F70-E4D1-6178-83F8-3AB266A23D6C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DECC6E0-A752-2997-9781-A1857043E19D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76455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2DE325B-1114-A84D-F31B-65F79116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20" y="1857305"/>
            <a:ext cx="2237206" cy="1118603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196753"/>
            <a:ext cx="10031367" cy="2387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Overview of Distancing factors</a:t>
            </a:r>
            <a:endParaRPr lang="en-GB">
              <a:cs typeface="Calibri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8DAE008A-2B85-1152-96BA-F5C55B030CAC}"/>
              </a:ext>
            </a:extLst>
          </p:cNvPr>
          <p:cNvGrpSpPr/>
          <p:nvPr/>
        </p:nvGrpSpPr>
        <p:grpSpPr>
          <a:xfrm>
            <a:off x="974673" y="1941169"/>
            <a:ext cx="2257698" cy="4195342"/>
            <a:chOff x="983432" y="1844824"/>
            <a:chExt cx="2257698" cy="419534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69760B9-9E19-ECDB-B42A-39B38DB52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3432" y="1844824"/>
              <a:ext cx="2257698" cy="1130826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D7321B3-D789-ED96-741D-AFED92F3E0B8}"/>
                </a:ext>
              </a:extLst>
            </p:cNvPr>
            <p:cNvSpPr txBox="1"/>
            <p:nvPr/>
          </p:nvSpPr>
          <p:spPr>
            <a:xfrm>
              <a:off x="1301835" y="2276872"/>
              <a:ext cx="1620893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  <a:hlinkClick r:id="rId4" action="ppaction://hlinksldjump"/>
                </a:rPr>
                <a:t>Relationship &amp; </a:t>
              </a:r>
              <a:endParaRPr lang="en-GB" sz="2000" b="1">
                <a:solidFill>
                  <a:schemeClr val="bg1"/>
                </a:solidFill>
                <a:cs typeface="Calibri"/>
                <a:hlinkClick r:id="rId4" action="ppaction://hlinksldjump"/>
              </a:endParaRPr>
            </a:p>
            <a:p>
              <a:pPr algn="ctr"/>
              <a:r>
                <a:rPr lang="en-GB" sz="2000" b="1">
                  <a:solidFill>
                    <a:schemeClr val="bg1"/>
                  </a:solidFill>
                  <a:hlinkClick r:id="rId4" action="ppaction://hlinksldjump"/>
                </a:rPr>
                <a:t>Belonging</a:t>
              </a:r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27FF6020-303C-3D20-C904-178371C6754A}"/>
                </a:ext>
              </a:extLst>
            </p:cNvPr>
            <p:cNvSpPr/>
            <p:nvPr/>
          </p:nvSpPr>
          <p:spPr>
            <a:xfrm>
              <a:off x="983432" y="3065794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9EC6A31-89F9-59FE-48CF-3DCA52744D42}"/>
                </a:ext>
              </a:extLst>
            </p:cNvPr>
            <p:cNvSpPr txBox="1"/>
            <p:nvPr/>
          </p:nvSpPr>
          <p:spPr>
            <a:xfrm>
              <a:off x="1101998" y="3260945"/>
              <a:ext cx="2128744" cy="166199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Family of origin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Partnership and </a:t>
              </a:r>
              <a:br>
                <a:rPr lang="en-GB"/>
              </a:br>
              <a:r>
                <a:rPr lang="en-GB">
                  <a:solidFill>
                    <a:schemeClr val="tx2"/>
                  </a:solidFill>
                </a:rPr>
                <a:t>children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Friends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  <a:latin typeface="+mj-lt"/>
                </a:rPr>
                <a:t>Community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  <a:cs typeface="Calibri"/>
                </a:rPr>
                <a:t>Support services</a:t>
              </a:r>
              <a:endParaRPr lang="en-GB">
                <a:solidFill>
                  <a:schemeClr val="tx2"/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41D9C9E-BF13-81AA-80B7-94E78B4DB2CE}"/>
              </a:ext>
            </a:extLst>
          </p:cNvPr>
          <p:cNvGrpSpPr/>
          <p:nvPr/>
        </p:nvGrpSpPr>
        <p:grpSpPr>
          <a:xfrm>
            <a:off x="3533204" y="1857307"/>
            <a:ext cx="2277110" cy="4182859"/>
            <a:chOff x="3575720" y="1857307"/>
            <a:chExt cx="2277110" cy="4182859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91867EC-E054-B159-2F40-2385F4408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8648" y="1857307"/>
              <a:ext cx="2274182" cy="1137091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0DF8B25-15A5-F7BF-A081-B89BC94655E4}"/>
                </a:ext>
              </a:extLst>
            </p:cNvPr>
            <p:cNvSpPr txBox="1"/>
            <p:nvPr/>
          </p:nvSpPr>
          <p:spPr>
            <a:xfrm>
              <a:off x="3982948" y="2276872"/>
              <a:ext cx="1439881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hlinkClick r:id="rId6" action="ppaction://hlinksldjump"/>
                </a:rPr>
                <a:t>Individual </a:t>
              </a:r>
              <a:endParaRPr lang="de-DE" sz="2000" b="1">
                <a:solidFill>
                  <a:schemeClr val="bg1"/>
                </a:solidFill>
                <a:cs typeface="Calibri"/>
                <a:hlinkClick r:id="rId6" action="ppaction://hlinksldjump"/>
              </a:endParaRPr>
            </a:p>
            <a:p>
              <a:pPr algn="ctr"/>
              <a:r>
                <a:rPr lang="de-DE" sz="2000" b="1">
                  <a:solidFill>
                    <a:schemeClr val="bg1"/>
                  </a:solidFill>
                  <a:hlinkClick r:id="rId6" action="ppaction://hlinksldjump"/>
                </a:rPr>
                <a:t>Development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9051EE36-05F3-8B64-6357-AD1C9DF809EE}"/>
                </a:ext>
              </a:extLst>
            </p:cNvPr>
            <p:cNvSpPr/>
            <p:nvPr/>
          </p:nvSpPr>
          <p:spPr>
            <a:xfrm>
              <a:off x="3575720" y="3065794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A1CA058-8883-D972-083E-4CFDA42537E2}"/>
                </a:ext>
              </a:extLst>
            </p:cNvPr>
            <p:cNvSpPr txBox="1"/>
            <p:nvPr/>
          </p:nvSpPr>
          <p:spPr>
            <a:xfrm>
              <a:off x="3693870" y="3166962"/>
              <a:ext cx="2152595" cy="276998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Motivation to join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Motivation to leave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Personality traits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Reflectivity	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Identity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  <a:latin typeface="+mj-lt"/>
                </a:rPr>
                <a:t>Emotions 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Beliefs &amp; values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Wellbeing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  <a:latin typeface="+mj-lt"/>
                </a:rPr>
                <a:t>Gender lens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Appearance</a:t>
              </a:r>
              <a:endParaRPr lang="en-GB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FA7AFC6-F667-8850-7A5B-0D4255D6FD90}"/>
              </a:ext>
            </a:extLst>
          </p:cNvPr>
          <p:cNvGrpSpPr/>
          <p:nvPr/>
        </p:nvGrpSpPr>
        <p:grpSpPr>
          <a:xfrm>
            <a:off x="6127839" y="2276872"/>
            <a:ext cx="2257698" cy="3763294"/>
            <a:chOff x="6127839" y="2276872"/>
            <a:chExt cx="2257698" cy="3763294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B879D57-2EC4-FFCD-FBD2-803D87AA9424}"/>
                </a:ext>
              </a:extLst>
            </p:cNvPr>
            <p:cNvSpPr txBox="1"/>
            <p:nvPr/>
          </p:nvSpPr>
          <p:spPr>
            <a:xfrm>
              <a:off x="6591946" y="2276872"/>
              <a:ext cx="1338123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GB" sz="2000" b="1">
                  <a:solidFill>
                    <a:schemeClr val="bg1"/>
                  </a:solidFill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Practical Life</a:t>
              </a:r>
              <a:endParaRPr lang="en-GB" sz="2000">
                <a:solidFill>
                  <a:schemeClr val="bg1"/>
                </a:solidFill>
                <a:ea typeface="Calibri" panose="020F0502020204030204"/>
                <a:cs typeface="Calibri"/>
              </a:endParaRPr>
            </a:p>
          </p:txBody>
        </p:sp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C4358A4A-208F-62A2-A773-5526097E748A}"/>
                </a:ext>
              </a:extLst>
            </p:cNvPr>
            <p:cNvSpPr/>
            <p:nvPr/>
          </p:nvSpPr>
          <p:spPr>
            <a:xfrm>
              <a:off x="6127839" y="3065794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55BAA0F-6872-DC4A-B556-FC4A403AACC6}"/>
                </a:ext>
              </a:extLst>
            </p:cNvPr>
            <p:cNvSpPr txBox="1"/>
            <p:nvPr/>
          </p:nvSpPr>
          <p:spPr>
            <a:xfrm>
              <a:off x="6209082" y="3205707"/>
              <a:ext cx="2113682" cy="22159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GB">
                  <a:solidFill>
                    <a:schemeClr val="tx2"/>
                  </a:solidFill>
                  <a:cs typeface="Calibri"/>
                </a:rPr>
                <a:t>Home environment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Educational &amp; </a:t>
              </a:r>
              <a:br>
                <a:rPr lang="en-GB"/>
              </a:br>
              <a:r>
                <a:rPr lang="en-GB">
                  <a:solidFill>
                    <a:schemeClr val="tx2"/>
                  </a:solidFill>
                </a:rPr>
                <a:t>vocational training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Employment</a:t>
              </a:r>
              <a:r>
                <a:rPr lang="en-GB">
                  <a:solidFill>
                    <a:schemeClr val="tx2"/>
                  </a:solidFill>
                  <a:latin typeface="+mj-lt"/>
                </a:rPr>
                <a:t> 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Financial situation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Leisure &amp; joyful </a:t>
              </a:r>
              <a:br>
                <a:rPr lang="en-GB"/>
              </a:br>
              <a:r>
                <a:rPr lang="en-GB">
                  <a:solidFill>
                    <a:schemeClr val="tx2"/>
                  </a:solidFill>
                </a:rPr>
                <a:t>activities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  <a:latin typeface="+mj-lt"/>
                  <a:cs typeface="Calibri"/>
                </a:rPr>
                <a:t>Online life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C2FD95A-8F25-99AD-8A93-827C2139BCE6}"/>
              </a:ext>
            </a:extLst>
          </p:cNvPr>
          <p:cNvGrpSpPr/>
          <p:nvPr/>
        </p:nvGrpSpPr>
        <p:grpSpPr>
          <a:xfrm>
            <a:off x="8934388" y="1944840"/>
            <a:ext cx="2340704" cy="4195342"/>
            <a:chOff x="8934388" y="1944840"/>
            <a:chExt cx="2340704" cy="419534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C6B8AA0F-96F1-8A71-EB40-35116A7C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8934388" y="5041838"/>
              <a:ext cx="2274180" cy="1098344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8BEB438-1167-4663-4C01-B1C42687B509}"/>
                </a:ext>
              </a:extLst>
            </p:cNvPr>
            <p:cNvSpPr txBox="1"/>
            <p:nvPr/>
          </p:nvSpPr>
          <p:spPr>
            <a:xfrm>
              <a:off x="9488966" y="5322639"/>
              <a:ext cx="1144993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hlinkClick r:id="rId9" action="ppaction://hlinksldjump"/>
                </a:rPr>
                <a:t>Challenges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CEC2E18C-B78F-6B40-4B2F-ACD32EE5601B}"/>
                </a:ext>
              </a:extLst>
            </p:cNvPr>
            <p:cNvSpPr/>
            <p:nvPr/>
          </p:nvSpPr>
          <p:spPr>
            <a:xfrm>
              <a:off x="8936988" y="1944840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0EA97FE-40F0-5E11-11D4-3E12CC0F79E8}"/>
                </a:ext>
              </a:extLst>
            </p:cNvPr>
            <p:cNvSpPr txBox="1"/>
            <p:nvPr/>
          </p:nvSpPr>
          <p:spPr>
            <a:xfrm>
              <a:off x="9017394" y="2099454"/>
              <a:ext cx="2257698" cy="27084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Retaliation</a:t>
              </a:r>
              <a:endParaRPr lang="en-GB" sz="1600">
                <a:solidFill>
                  <a:schemeClr val="tx2"/>
                </a:solidFill>
                <a:ea typeface="Calibri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Contact with scene (members)</a:t>
              </a:r>
              <a:endParaRPr lang="en-GB" sz="1600">
                <a:solidFill>
                  <a:schemeClr val="tx2"/>
                </a:solidFill>
                <a:ea typeface="Calibri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Alcohol &amp; substance consumption</a:t>
              </a:r>
              <a:endParaRPr lang="en-GB" sz="1600">
                <a:solidFill>
                  <a:schemeClr val="tx2"/>
                </a:solidFill>
                <a:ea typeface="Calibri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Losses </a:t>
              </a:r>
              <a:endParaRPr lang="en-GB" sz="1600">
                <a:solidFill>
                  <a:schemeClr val="tx2"/>
                </a:solidFill>
                <a:ea typeface="Calibri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Administrative hurdles</a:t>
              </a:r>
              <a:endParaRPr lang="en-GB" sz="1600">
                <a:solidFill>
                  <a:schemeClr val="tx2"/>
                </a:solidFill>
                <a:ea typeface="Calibri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Crime &amp; violence</a:t>
              </a:r>
              <a:endParaRPr lang="en-GB" sz="1600">
                <a:solidFill>
                  <a:schemeClr val="tx2"/>
                </a:solidFill>
                <a:ea typeface="Calibri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Stigmatization</a:t>
              </a:r>
              <a:endParaRPr lang="en-GB" sz="1600">
                <a:solidFill>
                  <a:schemeClr val="tx2"/>
                </a:solidFill>
                <a:ea typeface="Calibri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  <a:latin typeface="+mj-lt"/>
                  <a:cs typeface="Calibri"/>
                </a:rPr>
                <a:t>Prosecution &amp; imprisonment</a:t>
              </a:r>
              <a:endParaRPr lang="en-GB" sz="1600">
                <a:solidFill>
                  <a:schemeClr val="tx2"/>
                </a:solidFill>
                <a:cs typeface="Calibri" panose="020F0502020204030204"/>
              </a:endParaRP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0F92FAF3-FD85-54A7-D981-DAB99AB69551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8AF56D2-8213-71E8-B25B-583DD650C54D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Distancing </a:t>
            </a:r>
            <a:r>
              <a:rPr lang="de-DE" sz="1400" err="1">
                <a:solidFill>
                  <a:schemeClr val="tx2"/>
                </a:solidFill>
              </a:rPr>
              <a:t>Process</a:t>
            </a:r>
            <a:endParaRPr lang="de-D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59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60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8466935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LOSSES 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85073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all the ‘advantages’ that the person lost as a consequence of leaving the extremist lifestyle (e.g. power, money, status, death, friends).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 sz="18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D96478-F1E1-C097-2E81-110DB7E3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B645491-E0E9-E098-F7AA-53BB9C91C1B1}"/>
              </a:ext>
            </a:extLst>
          </p:cNvPr>
          <p:cNvSpPr/>
          <p:nvPr/>
        </p:nvSpPr>
        <p:spPr>
          <a:xfrm>
            <a:off x="5374887" y="2792945"/>
            <a:ext cx="6111773" cy="3375240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2D8B3A8-71ED-4634-816F-37819F05AE66}"/>
              </a:ext>
            </a:extLst>
          </p:cNvPr>
          <p:cNvSpPr/>
          <p:nvPr/>
        </p:nvSpPr>
        <p:spPr>
          <a:xfrm>
            <a:off x="705340" y="2792945"/>
            <a:ext cx="4462405" cy="3375240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686AFFF-F4AD-1BD1-352F-4140AA276D96}"/>
              </a:ext>
            </a:extLst>
          </p:cNvPr>
          <p:cNvSpPr txBox="1">
            <a:spLocks/>
          </p:cNvSpPr>
          <p:nvPr/>
        </p:nvSpPr>
        <p:spPr>
          <a:xfrm>
            <a:off x="989129" y="3108337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Which advantages did the person have in the extremist scene? (e.g. friends, social, orientation, support, feeling of belonging, respect, power, job, money)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does the person miss about their former lifestyle?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could help the individual to heal/overcome/cope with these losses and find alternatives? 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1A81951-7C3D-DCF7-98CD-7EA4680E7894}"/>
              </a:ext>
            </a:extLst>
          </p:cNvPr>
          <p:cNvSpPr txBox="1"/>
          <p:nvPr/>
        </p:nvSpPr>
        <p:spPr>
          <a:xfrm>
            <a:off x="5564427" y="3158623"/>
            <a:ext cx="578244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chemeClr val="tx2"/>
                </a:solidFill>
                <a:cs typeface="Calibri"/>
              </a:rPr>
              <a:t>Reflection on Gender</a:t>
            </a:r>
            <a:endParaRPr lang="de-DE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cs typeface="Calibri"/>
              </a:rPr>
              <a:t>Are there gendered differences in the losses? </a:t>
            </a:r>
            <a:r>
              <a:rPr lang="en-GB" sz="1400" dirty="0" err="1">
                <a:solidFill>
                  <a:schemeClr val="tx2"/>
                </a:solidFill>
                <a:cs typeface="Calibri"/>
              </a:rPr>
              <a:t>E.g</a:t>
            </a:r>
            <a:r>
              <a:rPr lang="en-GB" sz="1400" dirty="0">
                <a:solidFill>
                  <a:schemeClr val="tx2"/>
                </a:solidFill>
                <a:cs typeface="Calibri"/>
              </a:rPr>
              <a:t> do women face more practical losses because they face greater stigmatisation or do men face greater losses in power and status? </a:t>
            </a:r>
            <a:endParaRPr lang="de-DE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3EC5127-E576-AA0A-60EA-06436A67AC59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B54F475-E519-A401-7827-0377D698C774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494069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61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LOSSES 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resources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and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skills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does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7EBD6D-F53E-10F1-41E2-D28F5382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D6DFE9D-33E0-532F-F3C5-7726312793F9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83B100-899D-8AFB-44E0-B33E1968FE0C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40859304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62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ADMINISTRATIVE HURDLES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959183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refers to all administrative or legal issues that can impact negatively on the person’s life.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 sz="18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D96478-F1E1-C097-2E81-110DB7E3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2F7EBAB-9E34-9B65-77D9-E52AC97F3943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BAA9E35-3550-5A16-5A9B-9896B9E7F6D7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C449834-C8BD-5AB6-3841-9AA39867C4E1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Which authorities or administrative issues is the individual dealing with?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In what way do authorities or administrative issues influence their life?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would help the individual regarding these administrative issues?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31EC94F-19E5-7715-C18E-2D36209D84F8}"/>
              </a:ext>
            </a:extLst>
          </p:cNvPr>
          <p:cNvSpPr txBox="1"/>
          <p:nvPr/>
        </p:nvSpPr>
        <p:spPr>
          <a:xfrm>
            <a:off x="5564427" y="2505480"/>
            <a:ext cx="5782446" cy="1308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>
                <a:solidFill>
                  <a:schemeClr val="tx2"/>
                </a:solidFill>
                <a:cs typeface="Calibri"/>
              </a:rPr>
              <a:t>Reflection on Gender</a:t>
            </a:r>
            <a:endParaRPr lang="de-DE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What struggles does the individual face with authorities because of their gender?</a:t>
            </a:r>
            <a:endParaRPr lang="de-DE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In what way to authorities perceive the individual because of their gender?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4705A3F-BBB0-AA1C-7B5E-AF4E147EC408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550F3D-5836-0556-E0D8-317FF986E660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40055430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63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ADMINISTRATIVE HURDLES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0288E9-D757-B709-9D11-0C9A51A8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C3B7B77-3C2E-86D1-7555-6360610F3838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9D53B27-8BAE-79D1-0D83-DF22E6D6B7CF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7420140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64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8466935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CRIME AND VIOLENCE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GB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efers to the persons criminal and violent behaviour.</a:t>
            </a:r>
            <a:r>
              <a:rPr lang="de-DE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de-DE" sz="18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D96478-F1E1-C097-2E81-110DB7E3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3591756-78F3-69F4-A761-F6AD5CB6FFD6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33B0CC1-F8EC-5054-0EEE-8632CDB37D1B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79E9C20-7676-5073-C16D-1BE2D794C47B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4062296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 i="0">
                <a:effectLst/>
                <a:latin typeface="Calibri"/>
                <a:cs typeface="Calibri"/>
              </a:rPr>
              <a:t>What do you know about the individual’s criminal and/or violent behaviour? 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 i="0">
                <a:effectLst/>
                <a:latin typeface="Calibri"/>
                <a:cs typeface="Calibri"/>
              </a:rPr>
              <a:t>How does the person speak about their criminal and/or violent behaviour?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 i="0">
                <a:effectLst/>
                <a:latin typeface="Calibri"/>
                <a:cs typeface="Calibri"/>
              </a:rPr>
              <a:t>In what way is/was the individual´s criminal and/or violent behaviour connected to their involvement in the extremist network?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 i="0">
                <a:effectLst/>
                <a:latin typeface="Calibri"/>
                <a:cs typeface="Calibri"/>
              </a:rPr>
              <a:t>Why do you assume the person is showing criminal and/or violent behaviour?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 i="0">
                <a:effectLst/>
                <a:latin typeface="Calibri"/>
                <a:cs typeface="Calibri"/>
              </a:rPr>
              <a:t>What could help the person to reduce or even refrain from criminal and/or violent behaviour? 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94B5AE7-D8F7-18D9-C02E-C2503ACFD19E}"/>
              </a:ext>
            </a:extLst>
          </p:cNvPr>
          <p:cNvSpPr txBox="1"/>
          <p:nvPr/>
        </p:nvSpPr>
        <p:spPr>
          <a:xfrm>
            <a:off x="5564427" y="2505480"/>
            <a:ext cx="5782446" cy="1308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>
                <a:solidFill>
                  <a:schemeClr val="tx2"/>
                </a:solidFill>
                <a:cs typeface="Calibri"/>
              </a:rPr>
              <a:t>Reflection on Gender</a:t>
            </a:r>
            <a:endParaRPr lang="de-DE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Survey data suggests that </a:t>
            </a:r>
            <a:r>
              <a:rPr lang="en-GB" sz="1700">
                <a:solidFill>
                  <a:schemeClr val="tx2"/>
                </a:solidFill>
                <a:ea typeface="+mn-lt"/>
                <a:cs typeface="+mn-lt"/>
              </a:rPr>
              <a:t>most women in VE do not have a criminal record, which is particularly striking when compared to men, but women are more likely to commit criminal or violent attacks with men or in networks.  </a:t>
            </a:r>
            <a:endParaRPr lang="de-DE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1053076-6207-EF21-95D7-8E49BE2EA95E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041FBB9-7635-8100-AF73-48DF14D73896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8461934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65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CRIMINAL AND VIOLENT BEHAVIOUR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888621"/>
            <a:ext cx="7602537" cy="2709842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7FFBF2-04E0-C996-E24E-ED9A8BE64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7CF2653-73DC-4F7E-D773-F435808E89F8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AADD95-A67A-6FF0-8FB2-9A4E4219EDB0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4944801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66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8466935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STIGMATIZATION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97400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GB" sz="18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efers to the labels attached by the family/community/society that can lead to social exclusion and psychological degradation.</a:t>
            </a:r>
            <a:endParaRPr lang="de-DE" sz="180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D96478-F1E1-C097-2E81-110DB7E3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D89ADD7-A91C-2B56-A776-31271F3C62EC}"/>
              </a:ext>
            </a:extLst>
          </p:cNvPr>
          <p:cNvSpPr/>
          <p:nvPr/>
        </p:nvSpPr>
        <p:spPr>
          <a:xfrm>
            <a:off x="6096782" y="2792945"/>
            <a:ext cx="5389878" cy="3375240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6D52B2A-1CAF-D429-998B-9790339AB032}"/>
              </a:ext>
            </a:extLst>
          </p:cNvPr>
          <p:cNvSpPr/>
          <p:nvPr/>
        </p:nvSpPr>
        <p:spPr>
          <a:xfrm>
            <a:off x="705340" y="2792945"/>
            <a:ext cx="5130826" cy="3375240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E8858BBF-51EB-C806-B05A-8AEFA9758416}"/>
              </a:ext>
            </a:extLst>
          </p:cNvPr>
          <p:cNvSpPr txBox="1">
            <a:spLocks/>
          </p:cNvSpPr>
          <p:nvPr/>
        </p:nvSpPr>
        <p:spPr>
          <a:xfrm>
            <a:off x="962393" y="2985778"/>
            <a:ext cx="4569725" cy="30505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How does the individual feel treated or labelled by society/their family/their social network due to their (former) lifestyle? 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Has the individual mentioned any type of stigmatization due to their (previous) lifestyle/actions/convictions?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How does stigmatization affect the person and how do they deal with it?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  <a:latin typeface="Calibri"/>
                <a:cs typeface="Calibri"/>
              </a:rPr>
              <a:t>What could help the person to handle the stigmatization? 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65B6BC1-D5BF-96AE-0B28-914EBA603060}"/>
              </a:ext>
            </a:extLst>
          </p:cNvPr>
          <p:cNvSpPr txBox="1"/>
          <p:nvPr/>
        </p:nvSpPr>
        <p:spPr>
          <a:xfrm>
            <a:off x="6406637" y="2982591"/>
            <a:ext cx="4940236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>
                <a:solidFill>
                  <a:schemeClr val="tx2"/>
                </a:solidFill>
                <a:latin typeface="+mj-lt"/>
                <a:cs typeface="Calibri"/>
              </a:rPr>
              <a:t>Reflection on Gender</a:t>
            </a:r>
            <a:endParaRPr lang="de-DE"/>
          </a:p>
          <a:p>
            <a:pPr marL="285750" indent="-285750">
              <a:buFont typeface="Arial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Women's violence or participation in VE groups is often </a:t>
            </a:r>
            <a:r>
              <a:rPr lang="en-GB" sz="1700" err="1">
                <a:solidFill>
                  <a:schemeClr val="tx2"/>
                </a:solidFill>
                <a:cs typeface="Calibri"/>
              </a:rPr>
              <a:t>exceptionalised</a:t>
            </a:r>
            <a:r>
              <a:rPr lang="en-GB" sz="1700">
                <a:solidFill>
                  <a:schemeClr val="tx2"/>
                </a:solidFill>
                <a:cs typeface="Calibri"/>
              </a:rPr>
              <a:t> meaning that women face greater stigmatisation and isolation from their families/communities/societies once they leave VEOs. </a:t>
            </a:r>
          </a:p>
          <a:p>
            <a:pPr marL="285750" indent="-285750">
              <a:buFont typeface="Arial"/>
              <a:buChar char="•"/>
            </a:pPr>
            <a:r>
              <a:rPr lang="en-GB" sz="1700">
                <a:solidFill>
                  <a:schemeClr val="tx2"/>
                </a:solidFill>
                <a:cs typeface="Calibri"/>
              </a:rPr>
              <a:t>Women may also have less access to psychosocial support as their participation can be ignored or they may not be imprisoned where many of these services exist.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2A397B7-D455-96E9-2224-1AF198485A4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D25F92-22F7-C0D6-B197-89CD7742676C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3328469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67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STIGMATIZATION 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440142"/>
            <a:ext cx="7602537" cy="3606800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CC9808-7CFD-F8C4-8C36-50FBB2F8E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1E65B6B-4D4B-7031-0C37-C218BE79607F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51F116-8D8D-F768-7E59-09617D60083D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3000713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68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8466935" cy="5444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cap="none" spc="300">
                <a:latin typeface="Calibri"/>
                <a:ea typeface="Calibri" panose="020F0502020204030204" pitchFamily="34" charset="0"/>
                <a:cs typeface="Calibri"/>
              </a:rPr>
              <a:t>PROSECUTION AND IMPRISONMENT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>
                <a:solidFill>
                  <a:schemeClr val="accent1"/>
                </a:solidFill>
                <a:latin typeface="Calibri"/>
                <a:cs typeface="Calibri"/>
              </a:rPr>
              <a:t>Refers to pending and ongoing legal proceedings as well as imprisonment.</a:t>
            </a:r>
            <a:endParaRPr lang="de-DE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D96478-F1E1-C097-2E81-110DB7E3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93E57A-084F-8423-8F81-AA1723DE4AE6}"/>
              </a:ext>
            </a:extLst>
          </p:cNvPr>
          <p:cNvSpPr/>
          <p:nvPr/>
        </p:nvSpPr>
        <p:spPr>
          <a:xfrm>
            <a:off x="5922992" y="2440071"/>
            <a:ext cx="5563668" cy="3875167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0F8DE57-553C-C000-1831-5CB722944A2B}"/>
              </a:ext>
            </a:extLst>
          </p:cNvPr>
          <p:cNvSpPr/>
          <p:nvPr/>
        </p:nvSpPr>
        <p:spPr>
          <a:xfrm>
            <a:off x="705340" y="2466807"/>
            <a:ext cx="4983773" cy="3848430"/>
          </a:xfrm>
          <a:prstGeom prst="rect">
            <a:avLst/>
          </a:prstGeom>
          <a:solidFill>
            <a:schemeClr val="accent6">
              <a:lumMod val="40000"/>
              <a:lumOff val="6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227D8CA-5D82-88F4-17E6-55AD0B724481}"/>
              </a:ext>
            </a:extLst>
          </p:cNvPr>
          <p:cNvSpPr txBox="1">
            <a:spLocks/>
          </p:cNvSpPr>
          <p:nvPr/>
        </p:nvSpPr>
        <p:spPr>
          <a:xfrm>
            <a:off x="949025" y="2562141"/>
            <a:ext cx="4610400" cy="354515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</a:pPr>
            <a:r>
              <a:rPr lang="en-GB" sz="1700" i="1">
                <a:latin typeface="+mj-lt"/>
              </a:rPr>
              <a:t>Reflective Questions</a:t>
            </a:r>
            <a:endParaRPr lang="en-GB" sz="1700" b="0" i="1">
              <a:effectLst/>
              <a:latin typeface="+mj-lt"/>
            </a:endParaRP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Calibri"/>
                <a:cs typeface="Calibri"/>
              </a:rPr>
              <a:t>Do you know if the individual has been prosecuted/incarcerated? 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Calibri"/>
                <a:cs typeface="Calibri"/>
              </a:rPr>
              <a:t>How does the individual handle their prosecution/incarceration? What do you assume the individual experiences/feels regarding their prosecution/incarceration? 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Calibri"/>
                <a:cs typeface="Calibri"/>
              </a:rPr>
              <a:t>How does prosecution/incarceration influence the distancing process of the individual? </a:t>
            </a:r>
          </a:p>
          <a:p>
            <a:pPr marL="285750" indent="-28575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Calibri"/>
                <a:cs typeface="Calibri"/>
              </a:rPr>
              <a:t>What do you think could be helpful for the distancing process regarding their prosecution/incarceration?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6AD8C73-766B-7541-9BB4-A20A11665763}"/>
              </a:ext>
            </a:extLst>
          </p:cNvPr>
          <p:cNvSpPr txBox="1"/>
          <p:nvPr/>
        </p:nvSpPr>
        <p:spPr>
          <a:xfrm>
            <a:off x="6099163" y="2465375"/>
            <a:ext cx="5247710" cy="2822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GB" sz="1700" i="1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"/>
              </a:rPr>
              <a:t>Reflection on Gender</a:t>
            </a:r>
            <a:endParaRPr lang="de-DE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70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What do you assume the individual experiences while being imprisoned or after their release regarding their gender?</a:t>
            </a:r>
            <a:r>
              <a:rPr lang="en-US" sz="170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de-DE">
              <a:solidFill>
                <a:schemeClr val="tx2"/>
              </a:solidFill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700" dirty="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How does prosecution/incarceration effect the individual regarding their own gender perception? </a:t>
            </a:r>
            <a:r>
              <a:rPr lang="en-US" sz="1400" dirty="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(e.g. </a:t>
            </a:r>
            <a:r>
              <a:rPr lang="en-US" sz="140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male individuals are </a:t>
            </a:r>
            <a:r>
              <a:rPr lang="en-US" sz="140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often seen</a:t>
            </a:r>
            <a:r>
              <a:rPr lang="en-US" sz="140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as the income providers for families. If </a:t>
            </a:r>
            <a:r>
              <a:rPr lang="en-US" sz="1400" dirty="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they are imprisoned, they can no longer fulfill this role and may experience disappointments. Women, on the other hand are</a:t>
            </a:r>
            <a:r>
              <a:rPr lang="en-US" sz="1400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Times New Roman"/>
              </a:rPr>
              <a:t> often</a:t>
            </a:r>
            <a:r>
              <a:rPr lang="en-US" sz="1400" dirty="0">
                <a:solidFill>
                  <a:schemeClr val="tx2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seen as care providers for children and can also experience disappointments).</a:t>
            </a:r>
            <a:r>
              <a:rPr lang="en-GB" sz="1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597F5A-DA3F-A42E-6CEB-7EA10FD8CE7E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CFAAAC-60B9-3535-D453-081C67C1A918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2107015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6D2D76F-A0EF-A8F4-EF14-B7B6ECEC04D1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484C8-C0CE-ABBC-D659-AD4543F2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FDA9E4-6AC5-0601-1151-3AB2C8BCD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69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1FF0F2-2121-5800-D396-2DA576FDB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3577" y="1710519"/>
            <a:ext cx="8387984" cy="412873"/>
          </a:xfrm>
        </p:spPr>
        <p:txBody>
          <a:bodyPr/>
          <a:lstStyle/>
          <a:p>
            <a:r>
              <a:rPr lang="de-DE"/>
              <a:t>Notes on </a:t>
            </a:r>
            <a:r>
              <a:rPr lang="en-GB" sz="3200" cap="none" spc="300">
                <a:latin typeface="Calibri"/>
                <a:ea typeface="Calibri" panose="020F0502020204030204" pitchFamily="34" charset="0"/>
                <a:cs typeface="Calibri"/>
              </a:rPr>
              <a:t>PROSECUTION AND </a:t>
            </a:r>
            <a:r>
              <a:rPr lang="en-GB" cap="none" spc="300">
                <a:latin typeface="Calibri"/>
                <a:ea typeface="Calibri" panose="020F0502020204030204" pitchFamily="34" charset="0"/>
                <a:cs typeface="Calibri"/>
              </a:rPr>
              <a:t>IMPRISONMENT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b="1" cap="none" spc="30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3200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6C89-5289-CD34-88DF-08CDBB837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2809" y="2888621"/>
            <a:ext cx="7602537" cy="2709842"/>
          </a:xfrm>
        </p:spPr>
        <p:txBody>
          <a:bodyPr/>
          <a:lstStyle/>
          <a:p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Guiding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questions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cs typeface="Calibri"/>
              </a:rPr>
              <a:t> (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cs typeface="Calibri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be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cs typeface="Calibri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deleted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cs typeface="Calibri"/>
              </a:rPr>
              <a:t>):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current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situation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What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aim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of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How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can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 support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individual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reach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goals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developments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have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I </a:t>
            </a:r>
            <a:r>
              <a:rPr lang="de-DE" i="1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noticed</a:t>
            </a: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?</a:t>
            </a:r>
            <a:endParaRPr lang="de-DE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Which resources and skills does the individual have?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11C832-4820-AE50-4B50-10F165C6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8"/>
            <a:ext cx="1862269" cy="93113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CDB2C90-88CA-B00C-DECD-C4994CF37563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FBDCB6-FDAC-1E8E-EBCD-15B3795DBD24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6399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3D2CA-498E-4726-A85A-FE61CCED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991" y="1315761"/>
            <a:ext cx="7602839" cy="471587"/>
          </a:xfrm>
        </p:spPr>
        <p:txBody>
          <a:bodyPr/>
          <a:lstStyle/>
          <a:p>
            <a:r>
              <a:rPr lang="en-GB"/>
              <a:t>Introduction | Application</a:t>
            </a:r>
            <a:endParaRPr lang="en-GB">
              <a:cs typeface="Calibri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2A79C9-5624-41FC-8731-16B02317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BA8BC5-78E4-4E74-9669-931AD1D76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2472B2C-7F2F-3806-A479-BE49C66B148C}"/>
              </a:ext>
            </a:extLst>
          </p:cNvPr>
          <p:cNvSpPr txBox="1">
            <a:spLocks/>
          </p:cNvSpPr>
          <p:nvPr/>
        </p:nvSpPr>
        <p:spPr>
          <a:xfrm>
            <a:off x="1923266" y="1720057"/>
            <a:ext cx="7974796" cy="4311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2000">
              <a:solidFill>
                <a:srgbClr val="1F1E66"/>
              </a:solidFill>
              <a:latin typeface="Calibri"/>
              <a:ea typeface="Segoe UI"/>
              <a:cs typeface="Segoe UI"/>
            </a:endParaRPr>
          </a:p>
          <a:p>
            <a:pPr rtl="0"/>
            <a:r>
              <a:rPr lang="en-GB" sz="2000" b="1">
                <a:solidFill>
                  <a:srgbClr val="1F1E66"/>
                </a:solidFill>
                <a:latin typeface="Calibri"/>
                <a:ea typeface="Segoe UI"/>
                <a:cs typeface="Segoe UI"/>
              </a:rPr>
              <a:t>Orientation</a:t>
            </a:r>
            <a:r>
              <a:rPr lang="en-US" sz="2000">
                <a:latin typeface="Calibri"/>
                <a:ea typeface="Segoe UI"/>
                <a:cs typeface="Segoe UI"/>
              </a:rPr>
              <a:t>​</a:t>
            </a:r>
          </a:p>
          <a:p>
            <a:pPr marL="285750" lvl="0" indent="-285750" rtl="0">
              <a:buChar char="•"/>
            </a:pPr>
            <a:r>
              <a:rPr lang="en-GB" sz="2000">
                <a:solidFill>
                  <a:srgbClr val="1F1E66"/>
                </a:solidFill>
                <a:latin typeface="Calibri"/>
                <a:ea typeface="Arial"/>
                <a:cs typeface="Arial"/>
              </a:rPr>
              <a:t>4 different colours of the slides help orientating </a:t>
            </a:r>
            <a:r>
              <a:rPr lang="en-US" sz="2000">
                <a:latin typeface="Calibri"/>
                <a:ea typeface="Arial"/>
                <a:cs typeface="Arial"/>
              </a:rPr>
              <a:t>​</a:t>
            </a:r>
          </a:p>
          <a:p>
            <a:pPr marL="285750" indent="-285750">
              <a:buChar char="•"/>
            </a:pPr>
            <a:r>
              <a:rPr lang="en-GB" sz="2000">
                <a:solidFill>
                  <a:srgbClr val="1F1E66"/>
                </a:solidFill>
                <a:latin typeface="Calibri"/>
                <a:ea typeface="Arial"/>
                <a:cs typeface="Arial"/>
              </a:rPr>
              <a:t>Hyperlinks (right-hand click) on the overvie</a:t>
            </a:r>
            <a:r>
              <a:rPr lang="en-GB" sz="2000">
                <a:solidFill>
                  <a:srgbClr val="1F1E66"/>
                </a:solidFill>
                <a:latin typeface="Calibri"/>
                <a:cs typeface="Arial"/>
              </a:rPr>
              <a:t>w slide 6 l</a:t>
            </a:r>
            <a:r>
              <a:rPr lang="en-GB" sz="2000">
                <a:solidFill>
                  <a:srgbClr val="1F1E66"/>
                </a:solidFill>
                <a:latin typeface="Calibri"/>
                <a:ea typeface="Arial"/>
                <a:cs typeface="Arial"/>
              </a:rPr>
              <a:t>ead to desired topics</a:t>
            </a:r>
            <a:endParaRPr lang="en-GB" sz="2000">
              <a:latin typeface="Calibri"/>
              <a:ea typeface="Arial"/>
              <a:cs typeface="Arial"/>
            </a:endParaRPr>
          </a:p>
          <a:p>
            <a:pPr lvl="0"/>
            <a:r>
              <a:rPr lang="en-US" sz="2000">
                <a:latin typeface="Calibri"/>
                <a:ea typeface="Arial"/>
                <a:cs typeface="Arial"/>
              </a:rPr>
              <a:t>​</a:t>
            </a:r>
            <a:endParaRPr lang="en-US">
              <a:cs typeface="Calibri" panose="020F0502020204030204"/>
            </a:endParaRPr>
          </a:p>
          <a:p>
            <a:pPr rtl="0"/>
            <a:r>
              <a:rPr lang="en-GB" sz="2000" b="1">
                <a:solidFill>
                  <a:srgbClr val="1F1E66"/>
                </a:solidFill>
                <a:latin typeface="Calibri"/>
                <a:ea typeface="Segoe UI"/>
                <a:cs typeface="Segoe UI"/>
              </a:rPr>
              <a:t>Usage</a:t>
            </a:r>
            <a:r>
              <a:rPr lang="en-US" sz="2000">
                <a:latin typeface="Calibri"/>
                <a:ea typeface="Segoe UI"/>
                <a:cs typeface="Segoe UI"/>
              </a:rPr>
              <a:t>​</a:t>
            </a:r>
          </a:p>
          <a:p>
            <a:pPr marL="285750" lvl="0" indent="-285750" rtl="0">
              <a:buChar char="•"/>
            </a:pPr>
            <a:r>
              <a:rPr lang="en-GB" sz="2000">
                <a:solidFill>
                  <a:srgbClr val="1F1E66"/>
                </a:solidFill>
                <a:latin typeface="Calibri"/>
                <a:ea typeface="Arial"/>
                <a:cs typeface="Arial"/>
              </a:rPr>
              <a:t>Highly individual!</a:t>
            </a:r>
            <a:r>
              <a:rPr lang="en-US" sz="2000"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Char char="•"/>
            </a:pPr>
            <a:r>
              <a:rPr lang="en-GB" sz="2000">
                <a:solidFill>
                  <a:srgbClr val="1F1E66"/>
                </a:solidFill>
                <a:latin typeface="Calibri"/>
                <a:ea typeface="Arial"/>
                <a:cs typeface="Arial"/>
              </a:rPr>
              <a:t>Look at the overview and decide on relevant factors of the individual</a:t>
            </a:r>
            <a:r>
              <a:rPr lang="en-US" sz="2000"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Char char="•"/>
            </a:pPr>
            <a:r>
              <a:rPr lang="en-GB" sz="2000">
                <a:solidFill>
                  <a:srgbClr val="1F1E66"/>
                </a:solidFill>
                <a:latin typeface="Calibri"/>
                <a:ea typeface="Arial"/>
                <a:cs typeface="Arial"/>
              </a:rPr>
              <a:t>Slides can be hidden; slides with new content can be added! </a:t>
            </a:r>
            <a:r>
              <a:rPr lang="en-US" sz="2000">
                <a:latin typeface="Calibri"/>
                <a:ea typeface="Arial"/>
                <a:cs typeface="Arial"/>
              </a:rPr>
              <a:t>​</a:t>
            </a:r>
          </a:p>
          <a:p>
            <a:endParaRPr lang="en-US" sz="2000">
              <a:solidFill>
                <a:srgbClr val="1F1E66"/>
              </a:solidFill>
              <a:latin typeface="Calibri"/>
              <a:ea typeface="Segoe UI"/>
              <a:cs typeface="Arial"/>
            </a:endParaRPr>
          </a:p>
          <a:p>
            <a:pPr rtl="0"/>
            <a:r>
              <a:rPr lang="en-GB" sz="2000" i="1">
                <a:solidFill>
                  <a:srgbClr val="1F1E66"/>
                </a:solidFill>
                <a:latin typeface="Calibri"/>
                <a:ea typeface="Segoe UI"/>
                <a:cs typeface="Segoe UI"/>
              </a:rPr>
              <a:t> TIP: Be thoughtful with hiding slides to fast, important topics can be overlooked!</a:t>
            </a:r>
            <a:r>
              <a:rPr lang="en-US" sz="2000">
                <a:latin typeface="Calibri"/>
                <a:ea typeface="Segoe UI"/>
                <a:cs typeface="Segoe UI"/>
              </a:rPr>
              <a:t>​</a:t>
            </a:r>
            <a:endParaRPr lang="en-GB" sz="2000">
              <a:ea typeface="+mn-lt"/>
              <a:cs typeface="+mn-lt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767D486-85E7-198D-7246-DE196A00420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FC759CA-73F6-55E1-672C-0E63C5DB965E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err="1">
                <a:solidFill>
                  <a:schemeClr val="tx2"/>
                </a:solidFill>
              </a:rPr>
              <a:t>Introduction</a:t>
            </a:r>
            <a:endParaRPr lang="de-D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804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55E3200-72FA-ECE4-10AC-28EDC67CA13B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34C1A6-8B42-5139-C61E-A53A662D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02EF2D-D1D7-6D27-98D5-BFEBC9995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70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0C4C850-185A-0AFE-329D-D91E7B44353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4C137F-93BE-90F9-73EF-1ABB2C2707AB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Summary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FE3FCFA-42B5-AB90-CA65-74BB54F6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20" y="1857305"/>
            <a:ext cx="2237206" cy="11186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9B75DD6-9FED-AA07-BFA7-B594367F58C6}"/>
              </a:ext>
            </a:extLst>
          </p:cNvPr>
          <p:cNvSpPr txBox="1">
            <a:spLocks/>
          </p:cNvSpPr>
          <p:nvPr/>
        </p:nvSpPr>
        <p:spPr>
          <a:xfrm>
            <a:off x="910118" y="1196753"/>
            <a:ext cx="10031367" cy="4879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Prioritisation</a:t>
            </a:r>
            <a:endParaRPr lang="en-GB" b="0" i="1">
              <a:cs typeface="Calibri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7EBFAE5-D989-F7BE-C97E-B802CB3417DD}"/>
              </a:ext>
            </a:extLst>
          </p:cNvPr>
          <p:cNvGrpSpPr/>
          <p:nvPr/>
        </p:nvGrpSpPr>
        <p:grpSpPr>
          <a:xfrm>
            <a:off x="983432" y="1844824"/>
            <a:ext cx="2257698" cy="4195342"/>
            <a:chOff x="983432" y="1844824"/>
            <a:chExt cx="2257698" cy="4195342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633C4537-0072-851F-A857-18E3DB62A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432" y="1844824"/>
              <a:ext cx="2257698" cy="1130826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885CEBD-EF42-CE97-3E1B-08C288E1102B}"/>
                </a:ext>
              </a:extLst>
            </p:cNvPr>
            <p:cNvSpPr txBox="1"/>
            <p:nvPr/>
          </p:nvSpPr>
          <p:spPr>
            <a:xfrm>
              <a:off x="1301835" y="2276872"/>
              <a:ext cx="1620893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  <a:hlinkClick r:id="" action="ppaction://noaction"/>
                </a:rPr>
                <a:t>Relationship &amp; </a:t>
              </a:r>
              <a:endParaRPr lang="en-GB" sz="2000" b="1">
                <a:solidFill>
                  <a:schemeClr val="bg1"/>
                </a:solidFill>
                <a:cs typeface="Calibri"/>
                <a:hlinkClick r:id="" action="ppaction://noaction"/>
              </a:endParaRPr>
            </a:p>
            <a:p>
              <a:pPr algn="ctr"/>
              <a:r>
                <a:rPr lang="en-GB" sz="2000" b="1">
                  <a:solidFill>
                    <a:schemeClr val="bg1"/>
                  </a:solidFill>
                  <a:hlinkClick r:id="" action="ppaction://noaction"/>
                </a:rPr>
                <a:t>Belonging</a:t>
              </a:r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17" name="Abgerundetes Rechteck 23">
              <a:extLst>
                <a:ext uri="{FF2B5EF4-FFF2-40B4-BE49-F238E27FC236}">
                  <a16:creationId xmlns:a16="http://schemas.microsoft.com/office/drawing/2014/main" id="{D1DC99E7-2DAD-C5EB-C1BA-6873F6461935}"/>
                </a:ext>
              </a:extLst>
            </p:cNvPr>
            <p:cNvSpPr/>
            <p:nvPr/>
          </p:nvSpPr>
          <p:spPr>
            <a:xfrm>
              <a:off x="983432" y="3065794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2FE6B96-402F-90C8-3A52-621E580AB51C}"/>
                </a:ext>
              </a:extLst>
            </p:cNvPr>
            <p:cNvSpPr txBox="1"/>
            <p:nvPr/>
          </p:nvSpPr>
          <p:spPr>
            <a:xfrm>
              <a:off x="1101998" y="3260945"/>
              <a:ext cx="2128744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accent5">
                      <a:lumMod val="75000"/>
                    </a:schemeClr>
                  </a:solidFill>
                </a:rPr>
                <a:t>Add most important factors for individual</a:t>
              </a:r>
              <a:endParaRPr lang="en-GB" i="1">
                <a:solidFill>
                  <a:schemeClr val="accent5">
                    <a:lumMod val="75000"/>
                  </a:schemeClr>
                </a:solidFill>
                <a:cs typeface="Calibri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E595351-A9B6-65BA-D67D-C67513B0F735}"/>
              </a:ext>
            </a:extLst>
          </p:cNvPr>
          <p:cNvGrpSpPr/>
          <p:nvPr/>
        </p:nvGrpSpPr>
        <p:grpSpPr>
          <a:xfrm>
            <a:off x="3528734" y="1857307"/>
            <a:ext cx="2281580" cy="4182859"/>
            <a:chOff x="3571250" y="1857307"/>
            <a:chExt cx="2281580" cy="4182859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7E8A93F-4E8C-4070-03B2-BF66AD91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8648" y="1857307"/>
              <a:ext cx="2274182" cy="1137091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B36ABFE-4E4B-1971-5474-3EFF3958042E}"/>
                </a:ext>
              </a:extLst>
            </p:cNvPr>
            <p:cNvSpPr txBox="1"/>
            <p:nvPr/>
          </p:nvSpPr>
          <p:spPr>
            <a:xfrm>
              <a:off x="3982948" y="2276872"/>
              <a:ext cx="1439881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hlinkClick r:id="" action="ppaction://noaction"/>
                </a:rPr>
                <a:t>Individual </a:t>
              </a:r>
              <a:endParaRPr lang="de-DE" sz="2000" b="1">
                <a:solidFill>
                  <a:schemeClr val="bg1"/>
                </a:solidFill>
                <a:cs typeface="Calibri"/>
                <a:hlinkClick r:id="" action="ppaction://noaction"/>
              </a:endParaRPr>
            </a:p>
            <a:p>
              <a:pPr algn="ctr"/>
              <a:r>
                <a:rPr lang="de-DE" sz="2000" b="1">
                  <a:solidFill>
                    <a:schemeClr val="bg1"/>
                  </a:solidFill>
                  <a:hlinkClick r:id="" action="ppaction://noaction"/>
                </a:rPr>
                <a:t>Development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3" name="Abgerundetes Rechteck 24">
              <a:extLst>
                <a:ext uri="{FF2B5EF4-FFF2-40B4-BE49-F238E27FC236}">
                  <a16:creationId xmlns:a16="http://schemas.microsoft.com/office/drawing/2014/main" id="{DDD66B6A-EB9C-1BA9-896F-97851EB05855}"/>
                </a:ext>
              </a:extLst>
            </p:cNvPr>
            <p:cNvSpPr/>
            <p:nvPr/>
          </p:nvSpPr>
          <p:spPr>
            <a:xfrm>
              <a:off x="3575720" y="3065794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CC75E75-345B-85C5-25C7-AF4396762BA4}"/>
                </a:ext>
              </a:extLst>
            </p:cNvPr>
            <p:cNvSpPr txBox="1"/>
            <p:nvPr/>
          </p:nvSpPr>
          <p:spPr>
            <a:xfrm>
              <a:off x="3571250" y="3166962"/>
              <a:ext cx="22576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accent5">
                      <a:lumMod val="75000"/>
                    </a:schemeClr>
                  </a:solidFill>
                </a:rPr>
                <a:t>Add most important factors for individual</a:t>
              </a:r>
              <a:endParaRPr lang="en-GB" i="1">
                <a:solidFill>
                  <a:schemeClr val="accent5">
                    <a:lumMod val="75000"/>
                  </a:schemeClr>
                </a:solidFill>
                <a:latin typeface="+mj-lt"/>
                <a:cs typeface="Calibri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EEE3CF0-3CA8-5BAE-133F-89A0B1BEE0D5}"/>
              </a:ext>
            </a:extLst>
          </p:cNvPr>
          <p:cNvGrpSpPr/>
          <p:nvPr/>
        </p:nvGrpSpPr>
        <p:grpSpPr>
          <a:xfrm>
            <a:off x="6127839" y="2276872"/>
            <a:ext cx="2257698" cy="3763294"/>
            <a:chOff x="6127839" y="2276872"/>
            <a:chExt cx="2257698" cy="3763294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19E2BE9A-2F2B-C6F5-180E-5673549BD8E6}"/>
                </a:ext>
              </a:extLst>
            </p:cNvPr>
            <p:cNvSpPr txBox="1"/>
            <p:nvPr/>
          </p:nvSpPr>
          <p:spPr>
            <a:xfrm>
              <a:off x="6613239" y="2276872"/>
              <a:ext cx="1291637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  <a:hlinkClick r:id="" action="ppaction://noaction"/>
                </a:rPr>
                <a:t>Practical life</a:t>
              </a:r>
              <a:endParaRPr lang="en-GB" sz="200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28" name="Abgerundetes Rechteck 25">
              <a:extLst>
                <a:ext uri="{FF2B5EF4-FFF2-40B4-BE49-F238E27FC236}">
                  <a16:creationId xmlns:a16="http://schemas.microsoft.com/office/drawing/2014/main" id="{1BF5D2EC-5D20-2187-A045-1B14A1396ED3}"/>
                </a:ext>
              </a:extLst>
            </p:cNvPr>
            <p:cNvSpPr/>
            <p:nvPr/>
          </p:nvSpPr>
          <p:spPr>
            <a:xfrm>
              <a:off x="6127839" y="3065794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E446141-1263-0DEA-06BF-F5C025403BD6}"/>
                </a:ext>
              </a:extLst>
            </p:cNvPr>
            <p:cNvSpPr txBox="1"/>
            <p:nvPr/>
          </p:nvSpPr>
          <p:spPr>
            <a:xfrm>
              <a:off x="6209082" y="3205707"/>
              <a:ext cx="2113682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GB" i="1">
                  <a:solidFill>
                    <a:schemeClr val="accent5">
                      <a:lumMod val="75000"/>
                    </a:schemeClr>
                  </a:solidFill>
                </a:rPr>
                <a:t>Add most important factors </a:t>
              </a:r>
              <a:r>
                <a:rPr lang="en-GB" i="1">
                  <a:solidFill>
                    <a:schemeClr val="accent5">
                      <a:lumMod val="75000"/>
                    </a:schemeClr>
                  </a:solidFill>
                  <a:ea typeface="+mn-lt"/>
                  <a:cs typeface="+mn-lt"/>
                </a:rPr>
                <a:t>for individual</a:t>
              </a:r>
              <a:endParaRPr lang="en-GB">
                <a:solidFill>
                  <a:schemeClr val="accent5">
                    <a:lumMod val="75000"/>
                  </a:schemeClr>
                </a:solidFill>
                <a:latin typeface="+mj-lt"/>
                <a:cs typeface="Calibri"/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AD2B8C9-9247-8907-4EC5-9CB38F8DC3F7}"/>
              </a:ext>
            </a:extLst>
          </p:cNvPr>
          <p:cNvGrpSpPr/>
          <p:nvPr/>
        </p:nvGrpSpPr>
        <p:grpSpPr>
          <a:xfrm>
            <a:off x="8930308" y="1944840"/>
            <a:ext cx="2278260" cy="4195342"/>
            <a:chOff x="8930308" y="1944840"/>
            <a:chExt cx="2278260" cy="4195342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063304D-3282-F9A8-6FCF-7F9FBC481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8934388" y="5041838"/>
              <a:ext cx="2274180" cy="1098344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FB1F641C-188E-22A7-B5BB-6F89D947A038}"/>
                </a:ext>
              </a:extLst>
            </p:cNvPr>
            <p:cNvSpPr txBox="1"/>
            <p:nvPr/>
          </p:nvSpPr>
          <p:spPr>
            <a:xfrm>
              <a:off x="9488966" y="5322639"/>
              <a:ext cx="1144993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hlinkClick r:id="" action="ppaction://noaction"/>
                </a:rPr>
                <a:t>Challenges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34" name="Abgerundetes Rechteck 26">
              <a:extLst>
                <a:ext uri="{FF2B5EF4-FFF2-40B4-BE49-F238E27FC236}">
                  <a16:creationId xmlns:a16="http://schemas.microsoft.com/office/drawing/2014/main" id="{BA28F99B-A847-F4F3-7F8F-3C743889B7C0}"/>
                </a:ext>
              </a:extLst>
            </p:cNvPr>
            <p:cNvSpPr/>
            <p:nvPr/>
          </p:nvSpPr>
          <p:spPr>
            <a:xfrm>
              <a:off x="8936988" y="1944840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0768186-6C7D-FCA1-BBF9-28CD417E2ACB}"/>
                </a:ext>
              </a:extLst>
            </p:cNvPr>
            <p:cNvSpPr txBox="1"/>
            <p:nvPr/>
          </p:nvSpPr>
          <p:spPr>
            <a:xfrm>
              <a:off x="8930308" y="2132111"/>
              <a:ext cx="22576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accent5">
                      <a:lumMod val="75000"/>
                    </a:schemeClr>
                  </a:solidFill>
                </a:rPr>
                <a:t>Add most important factors </a:t>
              </a:r>
              <a:r>
                <a:rPr lang="en-GB" i="1">
                  <a:solidFill>
                    <a:schemeClr val="accent5">
                      <a:lumMod val="75000"/>
                    </a:schemeClr>
                  </a:solidFill>
                  <a:ea typeface="+mn-lt"/>
                  <a:cs typeface="+mn-lt"/>
                </a:rPr>
                <a:t>for individual</a:t>
              </a:r>
              <a:endParaRPr lang="en-GB" i="1">
                <a:solidFill>
                  <a:schemeClr val="accent5">
                    <a:lumMod val="75000"/>
                  </a:schemeClr>
                </a:solidFill>
                <a:cs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9198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55E3200-72FA-ECE4-10AC-28EDC67CA13B}"/>
              </a:ext>
            </a:extLst>
          </p:cNvPr>
          <p:cNvSpPr/>
          <p:nvPr/>
        </p:nvSpPr>
        <p:spPr>
          <a:xfrm>
            <a:off x="507206" y="916383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34C1A6-8B42-5139-C61E-A53A662D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02EF2D-D1D7-6D27-98D5-BFEBC9995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71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193E957-B296-E886-DA14-886238E4A663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9530624" cy="5444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cap="none" spc="300">
                <a:latin typeface="Calibri"/>
                <a:ea typeface="Calibri" panose="020F0502020204030204" pitchFamily="34" charset="0"/>
                <a:cs typeface="Calibri"/>
              </a:rPr>
              <a:t>SUMMARY OF THE DISTANCING </a:t>
            </a:r>
            <a:endParaRPr lang="en-GB" sz="2400" cap="none" spc="30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77B116-B369-0F8F-5A1A-64DD39F97EA6}"/>
              </a:ext>
            </a:extLst>
          </p:cNvPr>
          <p:cNvSpPr txBox="1"/>
          <p:nvPr/>
        </p:nvSpPr>
        <p:spPr>
          <a:xfrm>
            <a:off x="1028518" y="1838183"/>
            <a:ext cx="9130861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800" i="1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Here you can put general and</a:t>
            </a:r>
            <a:r>
              <a:rPr lang="en-GB" i="1">
                <a:solidFill>
                  <a:schemeClr val="accent5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/or summarized notes about the distancing process of the individual.</a:t>
            </a:r>
          </a:p>
          <a:p>
            <a:r>
              <a:rPr lang="en-GB" i="1">
                <a:solidFill>
                  <a:schemeClr val="accent5">
                    <a:lumMod val="75000"/>
                  </a:schemeClr>
                </a:solidFill>
                <a:cs typeface="Calibri"/>
              </a:rPr>
              <a:t>What other thoughts,  insights, or hypotheses regarding the distancing factors do you have?</a:t>
            </a:r>
          </a:p>
          <a:p>
            <a:endParaRPr lang="en-GB">
              <a:solidFill>
                <a:schemeClr val="tx2"/>
              </a:solidFill>
              <a:cs typeface="Calibri"/>
            </a:endParaRPr>
          </a:p>
          <a:p>
            <a:endParaRPr lang="en-GB">
              <a:solidFill>
                <a:schemeClr val="tx2"/>
              </a:solidFill>
              <a:cs typeface="Calibri"/>
            </a:endParaRPr>
          </a:p>
          <a:p>
            <a:endParaRPr lang="en-GB">
              <a:solidFill>
                <a:schemeClr val="tx2"/>
              </a:solidFill>
              <a:cs typeface="Calibri"/>
            </a:endParaRPr>
          </a:p>
          <a:p>
            <a:pPr algn="just"/>
            <a:endParaRPr lang="de-DE" sz="1800" i="1">
              <a:solidFill>
                <a:schemeClr val="accent5">
                  <a:lumMod val="75000"/>
                </a:schemeClr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0C4C850-185A-0AFE-329D-D91E7B44353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4C137F-93BE-90F9-73EF-1ABB2C2707AB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404633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D1A7ACB-C82B-9ABB-3D45-08A7AB11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766" y="1018304"/>
            <a:ext cx="3549298" cy="3509194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D846E33-D80B-38F5-61E4-9ECA3E15C7A5}"/>
              </a:ext>
            </a:extLst>
          </p:cNvPr>
          <p:cNvGrpSpPr/>
          <p:nvPr/>
        </p:nvGrpSpPr>
        <p:grpSpPr>
          <a:xfrm>
            <a:off x="5390538" y="4816461"/>
            <a:ext cx="1413576" cy="1413576"/>
            <a:chOff x="1213375" y="4654783"/>
            <a:chExt cx="613909" cy="61390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EE4DD61-EA11-CC7A-4402-F24ADF797011}"/>
                </a:ext>
              </a:extLst>
            </p:cNvPr>
            <p:cNvSpPr/>
            <p:nvPr/>
          </p:nvSpPr>
          <p:spPr>
            <a:xfrm>
              <a:off x="1213375" y="4654783"/>
              <a:ext cx="613909" cy="61390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4D8226F-EABE-5789-5A18-62471C270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9224" y="4749642"/>
              <a:ext cx="275366" cy="437346"/>
            </a:xfrm>
            <a:prstGeom prst="rect">
              <a:avLst/>
            </a:prstGeom>
          </p:spPr>
        </p:pic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72</a:t>
            </a:fld>
            <a:endParaRPr lang="de-DE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5FF49A48-B7CF-7A58-06C7-D1850F3835B1}"/>
              </a:ext>
            </a:extLst>
          </p:cNvPr>
          <p:cNvSpPr txBox="1">
            <a:spLocks/>
          </p:cNvSpPr>
          <p:nvPr/>
        </p:nvSpPr>
        <p:spPr>
          <a:xfrm>
            <a:off x="2292350" y="3510767"/>
            <a:ext cx="7877053" cy="858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endParaRPr lang="de-DE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DD2DBAD-F08A-FF8C-D760-CED6FC3A8461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F90F0A-0CB6-C96A-7281-77070FA75F4A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Distancing </a:t>
            </a:r>
            <a:r>
              <a:rPr lang="de-DE" sz="1400" err="1">
                <a:solidFill>
                  <a:schemeClr val="tx2"/>
                </a:solidFill>
              </a:rPr>
              <a:t>Process</a:t>
            </a:r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7766D60-016F-FCE0-E571-B280792D880C}"/>
              </a:ext>
            </a:extLst>
          </p:cNvPr>
          <p:cNvSpPr txBox="1">
            <a:spLocks/>
          </p:cNvSpPr>
          <p:nvPr/>
        </p:nvSpPr>
        <p:spPr>
          <a:xfrm>
            <a:off x="3948871" y="2003151"/>
            <a:ext cx="4085215" cy="128273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>
                <a:solidFill>
                  <a:srgbClr val="FFFFFF"/>
                </a:solidFill>
              </a:rPr>
              <a:t>Phase 2:</a:t>
            </a:r>
            <a:endParaRPr lang="en-GB" sz="360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GB" sz="3600">
                <a:solidFill>
                  <a:srgbClr val="FFFFFF"/>
                </a:solidFill>
                <a:cs typeface="Calibri"/>
              </a:rPr>
              <a:t>Counselling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7743A2-75C7-32D4-56A1-7E86E507515B}"/>
              </a:ext>
            </a:extLst>
          </p:cNvPr>
          <p:cNvSpPr txBox="1"/>
          <p:nvPr/>
        </p:nvSpPr>
        <p:spPr>
          <a:xfrm>
            <a:off x="4724400" y="32004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18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99D416BA-937C-0005-D4BC-6FA01CB3708F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34C1A6-8B42-5139-C61E-A53A662D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02EF2D-D1D7-6D27-98D5-BFEBC9995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73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0C4C850-185A-0AFE-329D-D91E7B44353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4C137F-93BE-90F9-73EF-1ABB2C2707AB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Summary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FE3FCFA-42B5-AB90-CA65-74BB54F6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29" y="3903222"/>
            <a:ext cx="2237206" cy="11186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9B75DD6-9FED-AA07-BFA7-B594367F58C6}"/>
              </a:ext>
            </a:extLst>
          </p:cNvPr>
          <p:cNvSpPr txBox="1">
            <a:spLocks/>
          </p:cNvSpPr>
          <p:nvPr/>
        </p:nvSpPr>
        <p:spPr>
          <a:xfrm>
            <a:off x="3134650" y="883871"/>
            <a:ext cx="2066902" cy="42666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Goals</a:t>
            </a:r>
            <a:endParaRPr lang="en-GB" b="0" i="1">
              <a:cs typeface="Calibri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33C4537-0072-851F-A857-18E3DB62A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11" y="1510796"/>
            <a:ext cx="2257698" cy="113082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885CEBD-EF42-CE97-3E1B-08C288E1102B}"/>
              </a:ext>
            </a:extLst>
          </p:cNvPr>
          <p:cNvSpPr txBox="1"/>
          <p:nvPr/>
        </p:nvSpPr>
        <p:spPr>
          <a:xfrm>
            <a:off x="1051314" y="1953283"/>
            <a:ext cx="1620893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hlinkClick r:id="" action="ppaction://noaction"/>
              </a:rPr>
              <a:t>Relationship &amp; </a:t>
            </a:r>
            <a:endParaRPr lang="en-GB" sz="2000" b="1">
              <a:solidFill>
                <a:schemeClr val="bg1"/>
              </a:solidFill>
              <a:cs typeface="Calibri"/>
              <a:hlinkClick r:id="" action="ppaction://noaction"/>
            </a:endParaRPr>
          </a:p>
          <a:p>
            <a:pPr algn="ctr"/>
            <a:r>
              <a:rPr lang="en-GB" sz="2000" b="1">
                <a:solidFill>
                  <a:schemeClr val="bg1"/>
                </a:solidFill>
                <a:hlinkClick r:id="" action="ppaction://noaction"/>
              </a:rPr>
              <a:t>Belonging</a:t>
            </a:r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7E8A93F-4E8C-4070-03B2-BF66AD917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6" y="2692375"/>
            <a:ext cx="2274182" cy="113709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0B36ABFE-4E4B-1971-5474-3EFF3958042E}"/>
              </a:ext>
            </a:extLst>
          </p:cNvPr>
          <p:cNvSpPr txBox="1"/>
          <p:nvPr/>
        </p:nvSpPr>
        <p:spPr>
          <a:xfrm>
            <a:off x="1226459" y="3059748"/>
            <a:ext cx="1439881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de-DE" sz="2000" b="1">
                <a:solidFill>
                  <a:schemeClr val="bg1"/>
                </a:solidFill>
                <a:hlinkClick r:id="" action="ppaction://noaction"/>
              </a:rPr>
              <a:t>Individual </a:t>
            </a:r>
            <a:endParaRPr lang="de-DE" sz="2000" b="1">
              <a:solidFill>
                <a:schemeClr val="bg1"/>
              </a:solidFill>
              <a:cs typeface="Calibri"/>
              <a:hlinkClick r:id="" action="ppaction://noaction"/>
            </a:endParaRPr>
          </a:p>
          <a:p>
            <a:pPr algn="ctr"/>
            <a:r>
              <a:rPr lang="de-DE" sz="2000" b="1">
                <a:solidFill>
                  <a:schemeClr val="bg1"/>
                </a:solidFill>
                <a:hlinkClick r:id="" action="ppaction://noaction"/>
              </a:rPr>
              <a:t>Development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3" name="Abgerundetes Rechteck 24">
            <a:extLst>
              <a:ext uri="{FF2B5EF4-FFF2-40B4-BE49-F238E27FC236}">
                <a16:creationId xmlns:a16="http://schemas.microsoft.com/office/drawing/2014/main" id="{DDD66B6A-EB9C-1BA9-896F-97851EB05855}"/>
              </a:ext>
            </a:extLst>
          </p:cNvPr>
          <p:cNvSpPr/>
          <p:nvPr/>
        </p:nvSpPr>
        <p:spPr>
          <a:xfrm rot="16200000">
            <a:off x="6748217" y="-827710"/>
            <a:ext cx="1099041" cy="8266617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9E2BE9A-2F2B-C6F5-180E-5673549BD8E6}"/>
              </a:ext>
            </a:extLst>
          </p:cNvPr>
          <p:cNvSpPr txBox="1"/>
          <p:nvPr/>
        </p:nvSpPr>
        <p:spPr>
          <a:xfrm>
            <a:off x="1049595" y="4458488"/>
            <a:ext cx="1291637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hlinkClick r:id="" action="ppaction://noaction"/>
              </a:rPr>
              <a:t>Practical life</a:t>
            </a:r>
            <a:endParaRPr lang="en-GB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063304D-3282-F9A8-6FCF-7F9FBC481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08963" y="5156660"/>
            <a:ext cx="2274180" cy="1098344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FB1F641C-188E-22A7-B5BB-6F89D947A038}"/>
              </a:ext>
            </a:extLst>
          </p:cNvPr>
          <p:cNvSpPr txBox="1"/>
          <p:nvPr/>
        </p:nvSpPr>
        <p:spPr>
          <a:xfrm>
            <a:off x="1294856" y="5479214"/>
            <a:ext cx="114499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de-DE" sz="2000" b="1">
                <a:solidFill>
                  <a:schemeClr val="bg1"/>
                </a:solidFill>
                <a:hlinkClick r:id="" action="ppaction://noaction"/>
              </a:rPr>
              <a:t>Challenges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6" name="Abgerundetes Rechteck 24">
            <a:extLst>
              <a:ext uri="{FF2B5EF4-FFF2-40B4-BE49-F238E27FC236}">
                <a16:creationId xmlns:a16="http://schemas.microsoft.com/office/drawing/2014/main" id="{A37CB9C7-EF93-6587-7066-FD0DAEF59508}"/>
              </a:ext>
            </a:extLst>
          </p:cNvPr>
          <p:cNvSpPr/>
          <p:nvPr/>
        </p:nvSpPr>
        <p:spPr>
          <a:xfrm rot="16200000">
            <a:off x="6716902" y="-2101189"/>
            <a:ext cx="1109480" cy="8297932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/>
              <a:t>dfs</a:t>
            </a:r>
            <a:endParaRPr lang="de-DE"/>
          </a:p>
        </p:txBody>
      </p:sp>
      <p:sp>
        <p:nvSpPr>
          <p:cNvPr id="7" name="Abgerundetes Rechteck 24">
            <a:extLst>
              <a:ext uri="{FF2B5EF4-FFF2-40B4-BE49-F238E27FC236}">
                <a16:creationId xmlns:a16="http://schemas.microsoft.com/office/drawing/2014/main" id="{B0E1622B-46F2-EB3A-1478-9DDC621EF24F}"/>
              </a:ext>
            </a:extLst>
          </p:cNvPr>
          <p:cNvSpPr/>
          <p:nvPr/>
        </p:nvSpPr>
        <p:spPr>
          <a:xfrm rot="16200000">
            <a:off x="6769093" y="362264"/>
            <a:ext cx="1078165" cy="824574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24">
            <a:extLst>
              <a:ext uri="{FF2B5EF4-FFF2-40B4-BE49-F238E27FC236}">
                <a16:creationId xmlns:a16="http://schemas.microsoft.com/office/drawing/2014/main" id="{E082C4A5-407C-9298-6F22-CF9C7B89A1CB}"/>
              </a:ext>
            </a:extLst>
          </p:cNvPr>
          <p:cNvSpPr/>
          <p:nvPr/>
        </p:nvSpPr>
        <p:spPr>
          <a:xfrm rot="16200000">
            <a:off x="6784750" y="1578331"/>
            <a:ext cx="1088603" cy="824574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0449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55E3200-72FA-ECE4-10AC-28EDC67CA13B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34C1A6-8B42-5139-C61E-A53A662D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02EF2D-D1D7-6D27-98D5-BFEBC9995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74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193E957-B296-E886-DA14-886238E4A663}"/>
              </a:ext>
            </a:extLst>
          </p:cNvPr>
          <p:cNvSpPr txBox="1">
            <a:spLocks/>
          </p:cNvSpPr>
          <p:nvPr/>
        </p:nvSpPr>
        <p:spPr>
          <a:xfrm>
            <a:off x="941433" y="1169975"/>
            <a:ext cx="8466935" cy="5444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cap="none" spc="300">
                <a:latin typeface="Calibri"/>
                <a:ea typeface="Calibri" panose="020F0502020204030204" pitchFamily="34" charset="0"/>
                <a:cs typeface="Calibri"/>
              </a:rPr>
              <a:t>GOAL SETTING</a:t>
            </a:r>
            <a:endParaRPr lang="en-GB" sz="2400" cap="none" spc="30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77B116-B369-0F8F-5A1A-64DD39F97EA6}"/>
              </a:ext>
            </a:extLst>
          </p:cNvPr>
          <p:cNvSpPr txBox="1"/>
          <p:nvPr/>
        </p:nvSpPr>
        <p:spPr>
          <a:xfrm>
            <a:off x="1028518" y="1719942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i="1">
                <a:solidFill>
                  <a:schemeClr val="accent5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This slide can help you plan for collaborative goal setting with the individual  </a:t>
            </a:r>
            <a:endParaRPr lang="en-GB" sz="1800" i="1">
              <a:solidFill>
                <a:schemeClr val="accent5">
                  <a:lumMod val="75000"/>
                </a:schemeClr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0C4C850-185A-0AFE-329D-D91E7B44353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4C137F-93BE-90F9-73EF-1ABB2C2707AB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B978321-DE3C-506A-938D-7AFD76A925D9}"/>
              </a:ext>
            </a:extLst>
          </p:cNvPr>
          <p:cNvSpPr txBox="1"/>
          <p:nvPr/>
        </p:nvSpPr>
        <p:spPr>
          <a:xfrm>
            <a:off x="1028044" y="2361074"/>
            <a:ext cx="9884884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tx2"/>
                </a:solidFill>
                <a:ea typeface="+mn-lt"/>
                <a:cs typeface="+mn-lt"/>
              </a:rPr>
              <a:t>Which (realistic) goals does the individual want to achieve? </a:t>
            </a:r>
          </a:p>
          <a:p>
            <a:endParaRPr lang="en-GB" b="1">
              <a:solidFill>
                <a:schemeClr val="tx2"/>
              </a:solidFill>
              <a:ea typeface="+mn-lt"/>
              <a:cs typeface="+mn-lt"/>
            </a:endParaRPr>
          </a:p>
          <a:p>
            <a:endParaRPr lang="en-GB" b="1">
              <a:solidFill>
                <a:schemeClr val="tx2"/>
              </a:solidFill>
              <a:ea typeface="+mn-lt"/>
              <a:cs typeface="+mn-lt"/>
            </a:endParaRPr>
          </a:p>
          <a:p>
            <a:endParaRPr lang="en-GB" b="1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GB" b="1">
                <a:solidFill>
                  <a:schemeClr val="tx2"/>
                </a:solidFill>
                <a:ea typeface="+mn-lt"/>
                <a:cs typeface="+mn-lt"/>
              </a:rPr>
              <a:t>Which steps are necessary to achieve their goals? </a:t>
            </a:r>
          </a:p>
          <a:p>
            <a:endParaRPr lang="en-GB" b="1">
              <a:solidFill>
                <a:schemeClr val="tx2"/>
              </a:solidFill>
              <a:ea typeface="+mn-lt"/>
              <a:cs typeface="+mn-lt"/>
            </a:endParaRPr>
          </a:p>
          <a:p>
            <a:endParaRPr lang="en-GB" b="1">
              <a:solidFill>
                <a:schemeClr val="tx2"/>
              </a:solidFill>
              <a:ea typeface="+mn-lt"/>
              <a:cs typeface="+mn-lt"/>
            </a:endParaRPr>
          </a:p>
          <a:p>
            <a:endParaRPr lang="en-GB" b="1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GB" b="1">
                <a:solidFill>
                  <a:schemeClr val="tx2"/>
                </a:solidFill>
                <a:ea typeface="+mn-lt"/>
                <a:cs typeface="+mn-lt"/>
              </a:rPr>
              <a:t>How can you help and support the individual in reaching their goals?</a:t>
            </a:r>
          </a:p>
          <a:p>
            <a:endParaRPr lang="en-GB">
              <a:solidFill>
                <a:schemeClr val="tx2"/>
              </a:solidFill>
              <a:ea typeface="+mn-lt"/>
              <a:cs typeface="+mn-lt"/>
            </a:endParaRPr>
          </a:p>
          <a:p>
            <a:endParaRPr lang="en-GB">
              <a:solidFill>
                <a:schemeClr val="tx2"/>
              </a:solidFill>
              <a:ea typeface="+mn-lt"/>
              <a:cs typeface="+mn-lt"/>
            </a:endParaRPr>
          </a:p>
          <a:p>
            <a:endParaRPr lang="en-GB">
              <a:solidFill>
                <a:schemeClr val="tx2"/>
              </a:solidFill>
              <a:cs typeface="Calibri" panose="020F0502020204030204"/>
            </a:endParaRPr>
          </a:p>
          <a:p>
            <a:endParaRPr lang="en-GB">
              <a:solidFill>
                <a:schemeClr val="tx2"/>
              </a:solidFill>
              <a:cs typeface="Calibri" panose="020F0502020204030204"/>
            </a:endParaRPr>
          </a:p>
          <a:p>
            <a:endParaRPr lang="en-GB">
              <a:solidFill>
                <a:schemeClr val="tx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53824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CC8211F-41A8-0A05-C118-38BD1D39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713" y="1031672"/>
            <a:ext cx="3549298" cy="350919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75</a:t>
            </a:fld>
            <a:endParaRPr lang="de-DE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5FF49A48-B7CF-7A58-06C7-D1850F3835B1}"/>
              </a:ext>
            </a:extLst>
          </p:cNvPr>
          <p:cNvSpPr txBox="1">
            <a:spLocks/>
          </p:cNvSpPr>
          <p:nvPr/>
        </p:nvSpPr>
        <p:spPr>
          <a:xfrm>
            <a:off x="2292350" y="3510767"/>
            <a:ext cx="7877053" cy="858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endParaRPr lang="de-DE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DD2DBAD-F08A-FF8C-D760-CED6FC3A8461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F90F0A-0CB6-C96A-7281-77070FA75F4A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Distancing </a:t>
            </a:r>
            <a:r>
              <a:rPr lang="de-DE" sz="1400" err="1">
                <a:solidFill>
                  <a:schemeClr val="tx2"/>
                </a:solidFill>
              </a:rPr>
              <a:t>Process</a:t>
            </a:r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7766D60-016F-FCE0-E571-B280792D880C}"/>
              </a:ext>
            </a:extLst>
          </p:cNvPr>
          <p:cNvSpPr txBox="1">
            <a:spLocks/>
          </p:cNvSpPr>
          <p:nvPr/>
        </p:nvSpPr>
        <p:spPr>
          <a:xfrm>
            <a:off x="3132177" y="2165858"/>
            <a:ext cx="5435426" cy="220515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>
                <a:solidFill>
                  <a:srgbClr val="FFFFFF"/>
                </a:solidFill>
              </a:rPr>
              <a:t>Phase 3:</a:t>
            </a:r>
            <a:endParaRPr lang="en-GB" sz="280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GB" sz="2800">
                <a:solidFill>
                  <a:srgbClr val="FFFFFF"/>
                </a:solidFill>
                <a:cs typeface="Calibri"/>
              </a:rPr>
              <a:t>Communicating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5C5C09F-9E0B-4B2B-B786-4DA0B60F50AE}"/>
              </a:ext>
            </a:extLst>
          </p:cNvPr>
          <p:cNvGrpSpPr/>
          <p:nvPr/>
        </p:nvGrpSpPr>
        <p:grpSpPr>
          <a:xfrm>
            <a:off x="5137290" y="4740405"/>
            <a:ext cx="1413576" cy="1413576"/>
            <a:chOff x="1213375" y="4654783"/>
            <a:chExt cx="613909" cy="613909"/>
          </a:xfrm>
        </p:grpSpPr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FCAF4BCA-DE52-F75D-11AD-0C7EC6F7C417}"/>
                </a:ext>
              </a:extLst>
            </p:cNvPr>
            <p:cNvSpPr/>
            <p:nvPr/>
          </p:nvSpPr>
          <p:spPr>
            <a:xfrm>
              <a:off x="1213375" y="4654783"/>
              <a:ext cx="613909" cy="61390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D3960A1-C05B-184E-F453-39CC64B5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9503" y="4735830"/>
              <a:ext cx="362126" cy="445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1412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55E3200-72FA-ECE4-10AC-28EDC67CA13B}"/>
              </a:ext>
            </a:extLst>
          </p:cNvPr>
          <p:cNvSpPr/>
          <p:nvPr/>
        </p:nvSpPr>
        <p:spPr>
          <a:xfrm>
            <a:off x="507206" y="952479"/>
            <a:ext cx="11189493" cy="5384916"/>
          </a:xfrm>
          <a:prstGeom prst="rect">
            <a:avLst/>
          </a:prstGeom>
          <a:solidFill>
            <a:srgbClr val="FDD994">
              <a:alpha val="543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34C1A6-8B42-5139-C61E-A53A662D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02EF2D-D1D7-6D27-98D5-BFEBC9995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76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193E957-B296-E886-DA14-886238E4A663}"/>
              </a:ext>
            </a:extLst>
          </p:cNvPr>
          <p:cNvSpPr txBox="1">
            <a:spLocks/>
          </p:cNvSpPr>
          <p:nvPr/>
        </p:nvSpPr>
        <p:spPr>
          <a:xfrm>
            <a:off x="941433" y="1169975"/>
            <a:ext cx="9500332" cy="5444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cap="none" spc="300">
                <a:latin typeface="Calibri"/>
                <a:ea typeface="Calibri" panose="020F0502020204030204" pitchFamily="34" charset="0"/>
                <a:cs typeface="Calibri"/>
              </a:rPr>
              <a:t>COMMUNICATING ABOUT THE DISTANCING PROCESS</a:t>
            </a:r>
            <a:endParaRPr lang="en-GB" sz="2400" cap="none" spc="30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77B116-B369-0F8F-5A1A-64DD39F97EA6}"/>
              </a:ext>
            </a:extLst>
          </p:cNvPr>
          <p:cNvSpPr txBox="1"/>
          <p:nvPr/>
        </p:nvSpPr>
        <p:spPr>
          <a:xfrm>
            <a:off x="1028518" y="1719942"/>
            <a:ext cx="1016018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i="1">
                <a:solidFill>
                  <a:schemeClr val="accent5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The following questions can help you prepare to share your work to your team and other key stakeholders. </a:t>
            </a:r>
            <a:endParaRPr lang="en-GB" sz="1800">
              <a:solidFill>
                <a:schemeClr val="accent5">
                  <a:lumMod val="75000"/>
                </a:schemeClr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0C4C850-185A-0AFE-329D-D91E7B44353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4C137F-93BE-90F9-73EF-1ABB2C2707AB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B978321-DE3C-506A-938D-7AFD76A925D9}"/>
              </a:ext>
            </a:extLst>
          </p:cNvPr>
          <p:cNvSpPr txBox="1"/>
          <p:nvPr/>
        </p:nvSpPr>
        <p:spPr>
          <a:xfrm>
            <a:off x="1028044" y="2214021"/>
            <a:ext cx="9884884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>
                <a:solidFill>
                  <a:schemeClr val="tx2"/>
                </a:solidFill>
                <a:ea typeface="+mn-lt"/>
                <a:cs typeface="+mn-lt"/>
              </a:rPr>
              <a:t>Who do I communicate with regarding the individuals distancing process?</a:t>
            </a:r>
            <a:endParaRPr lang="de-DE">
              <a:solidFill>
                <a:schemeClr val="tx2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b="1">
              <a:solidFill>
                <a:schemeClr val="tx2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b="1">
                <a:solidFill>
                  <a:schemeClr val="tx2"/>
                </a:solidFill>
                <a:ea typeface="+mn-lt"/>
                <a:cs typeface="+mn-lt"/>
              </a:rPr>
              <a:t>What is the stakeholders' primary role or concern related to the outcome of the individuals distancing process? </a:t>
            </a:r>
            <a:r>
              <a:rPr lang="en-GB">
                <a:solidFill>
                  <a:schemeClr val="tx2"/>
                </a:solidFill>
                <a:ea typeface="+mn-lt"/>
                <a:cs typeface="+mn-lt"/>
              </a:rPr>
              <a:t>(e.g. recidivism, national security, public safety, client's wellbeing/mental health, probability of employment)</a:t>
            </a:r>
            <a:endParaRPr lang="en-GB" b="1">
              <a:solidFill>
                <a:schemeClr val="tx2"/>
              </a:solidFill>
              <a:ea typeface="+mn-lt"/>
              <a:cs typeface="+mn-lt"/>
            </a:endParaRPr>
          </a:p>
          <a:p>
            <a:endParaRPr lang="en-GB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b="1">
                <a:solidFill>
                  <a:schemeClr val="tx2"/>
                </a:solidFill>
                <a:ea typeface="+mn-lt"/>
                <a:cs typeface="+mn-lt"/>
              </a:rPr>
              <a:t>What are my roles and my perspectives? The theories and approaches in the manual can underline and support you to be confident about it.</a:t>
            </a:r>
            <a:r>
              <a:rPr lang="en-GB">
                <a:ea typeface="+mn-lt"/>
                <a:cs typeface="+mn-lt"/>
              </a:rPr>
              <a:t> </a:t>
            </a:r>
            <a:endParaRPr lang="en-GB" b="1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b="1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b="1">
                <a:solidFill>
                  <a:schemeClr val="tx2"/>
                </a:solidFill>
                <a:ea typeface="+mn-lt"/>
                <a:cs typeface="+mn-lt"/>
              </a:rPr>
              <a:t>Have I gained knowledge or have there been outcomes that directly relate to their primary concern? Can I offer any insights that would be helpful? </a:t>
            </a:r>
            <a:endParaRPr lang="en-GB" b="1">
              <a:solidFill>
                <a:schemeClr val="tx2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b="1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b="1">
                <a:solidFill>
                  <a:schemeClr val="tx2"/>
                </a:solidFill>
                <a:ea typeface="+mn-lt"/>
                <a:cs typeface="+mn-lt"/>
              </a:rPr>
              <a:t>How would I describe the outcome of the distancing process so far? What would the individual want me to say? What would the individual not want me to say?</a:t>
            </a:r>
            <a:endParaRPr lang="en-GB" b="1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>
              <a:solidFill>
                <a:schemeClr val="tx2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1786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2DE325B-1114-A84D-F31B-65F79116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20" y="1857305"/>
            <a:ext cx="2237206" cy="1118603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77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565137" y="1121494"/>
            <a:ext cx="10031367" cy="2387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/>
              <a:t>Individual</a:t>
            </a:r>
            <a:r>
              <a:rPr lang="en-GB"/>
              <a:t> </a:t>
            </a:r>
            <a:endParaRPr lang="en-GB">
              <a:cs typeface="Calibri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8DAE008A-2B85-1152-96BA-F5C55B030CAC}"/>
              </a:ext>
            </a:extLst>
          </p:cNvPr>
          <p:cNvGrpSpPr/>
          <p:nvPr/>
        </p:nvGrpSpPr>
        <p:grpSpPr>
          <a:xfrm>
            <a:off x="983432" y="1844824"/>
            <a:ext cx="2257698" cy="4195342"/>
            <a:chOff x="983432" y="1844824"/>
            <a:chExt cx="2257698" cy="419534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69760B9-9E19-ECDB-B42A-39B38DB52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3432" y="1844824"/>
              <a:ext cx="2257698" cy="1130826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D7321B3-D789-ED96-741D-AFED92F3E0B8}"/>
                </a:ext>
              </a:extLst>
            </p:cNvPr>
            <p:cNvSpPr txBox="1"/>
            <p:nvPr/>
          </p:nvSpPr>
          <p:spPr>
            <a:xfrm>
              <a:off x="1301835" y="2276872"/>
              <a:ext cx="1620893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  <a:hlinkClick r:id="" action="ppaction://noaction"/>
                </a:rPr>
                <a:t>Relationship &amp; </a:t>
              </a:r>
              <a:endParaRPr lang="en-GB" sz="2000" b="1">
                <a:solidFill>
                  <a:schemeClr val="bg1"/>
                </a:solidFill>
                <a:cs typeface="Calibri"/>
                <a:hlinkClick r:id="" action="ppaction://noaction"/>
              </a:endParaRPr>
            </a:p>
            <a:p>
              <a:pPr algn="ctr"/>
              <a:r>
                <a:rPr lang="en-GB" sz="2000" b="1">
                  <a:solidFill>
                    <a:schemeClr val="bg1"/>
                  </a:solidFill>
                  <a:hlinkClick r:id="" action="ppaction://noaction"/>
                </a:rPr>
                <a:t>Belonging</a:t>
              </a:r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27FF6020-303C-3D20-C904-178371C6754A}"/>
                </a:ext>
              </a:extLst>
            </p:cNvPr>
            <p:cNvSpPr/>
            <p:nvPr/>
          </p:nvSpPr>
          <p:spPr>
            <a:xfrm>
              <a:off x="983432" y="3065794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9EC6A31-89F9-59FE-48CF-3DCA52744D42}"/>
                </a:ext>
              </a:extLst>
            </p:cNvPr>
            <p:cNvSpPr txBox="1"/>
            <p:nvPr/>
          </p:nvSpPr>
          <p:spPr>
            <a:xfrm>
              <a:off x="1101998" y="3260945"/>
              <a:ext cx="2128744" cy="166199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Family of origin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Partnership and </a:t>
              </a:r>
              <a:br>
                <a:rPr lang="en-GB"/>
              </a:br>
              <a:r>
                <a:rPr lang="en-GB">
                  <a:solidFill>
                    <a:schemeClr val="tx2"/>
                  </a:solidFill>
                </a:rPr>
                <a:t>children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Friends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  <a:latin typeface="+mj-lt"/>
                </a:rPr>
                <a:t>Community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  <a:cs typeface="Calibri"/>
                </a:rPr>
                <a:t>Support Services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41D9C9E-BF13-81AA-80B7-94E78B4DB2CE}"/>
              </a:ext>
            </a:extLst>
          </p:cNvPr>
          <p:cNvGrpSpPr/>
          <p:nvPr/>
        </p:nvGrpSpPr>
        <p:grpSpPr>
          <a:xfrm>
            <a:off x="3528734" y="1857307"/>
            <a:ext cx="2281580" cy="4182859"/>
            <a:chOff x="3571250" y="1857307"/>
            <a:chExt cx="2281580" cy="4182859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91867EC-E054-B159-2F40-2385F4408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8648" y="1857307"/>
              <a:ext cx="2274182" cy="1137091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0DF8B25-15A5-F7BF-A081-B89BC94655E4}"/>
                </a:ext>
              </a:extLst>
            </p:cNvPr>
            <p:cNvSpPr txBox="1"/>
            <p:nvPr/>
          </p:nvSpPr>
          <p:spPr>
            <a:xfrm>
              <a:off x="3982948" y="2276872"/>
              <a:ext cx="1439881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hlinkClick r:id="" action="ppaction://noaction"/>
                </a:rPr>
                <a:t>Individual </a:t>
              </a:r>
              <a:endParaRPr lang="de-DE" sz="2000" b="1">
                <a:solidFill>
                  <a:schemeClr val="bg1"/>
                </a:solidFill>
                <a:cs typeface="Calibri"/>
                <a:hlinkClick r:id="" action="ppaction://noaction"/>
              </a:endParaRPr>
            </a:p>
            <a:p>
              <a:pPr algn="ctr"/>
              <a:r>
                <a:rPr lang="de-DE" sz="2000" b="1">
                  <a:solidFill>
                    <a:schemeClr val="bg1"/>
                  </a:solidFill>
                  <a:hlinkClick r:id="" action="ppaction://noaction"/>
                </a:rPr>
                <a:t>Development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9051EE36-05F3-8B64-6357-AD1C9DF809EE}"/>
                </a:ext>
              </a:extLst>
            </p:cNvPr>
            <p:cNvSpPr/>
            <p:nvPr/>
          </p:nvSpPr>
          <p:spPr>
            <a:xfrm>
              <a:off x="3575720" y="3065794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A1CA058-8883-D972-083E-4CFDA42537E2}"/>
                </a:ext>
              </a:extLst>
            </p:cNvPr>
            <p:cNvSpPr txBox="1"/>
            <p:nvPr/>
          </p:nvSpPr>
          <p:spPr>
            <a:xfrm>
              <a:off x="3571250" y="3166962"/>
              <a:ext cx="2257698" cy="276998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Motivation to join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motivation to leave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Personality traits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Reflectivity	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Identity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  <a:latin typeface="+mj-lt"/>
                </a:rPr>
                <a:t>Emotions 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Beliefs and values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(Mental) health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  <a:latin typeface="+mj-lt"/>
                </a:rPr>
                <a:t>Gender lens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Appearance</a:t>
              </a:r>
              <a:endParaRPr lang="en-GB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FA7AFC6-F667-8850-7A5B-0D4255D6FD90}"/>
              </a:ext>
            </a:extLst>
          </p:cNvPr>
          <p:cNvGrpSpPr/>
          <p:nvPr/>
        </p:nvGrpSpPr>
        <p:grpSpPr>
          <a:xfrm>
            <a:off x="6127839" y="2276872"/>
            <a:ext cx="2257698" cy="3763294"/>
            <a:chOff x="6127839" y="2276872"/>
            <a:chExt cx="2257698" cy="3763294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B879D57-2EC4-FFCD-FBD2-803D87AA9424}"/>
                </a:ext>
              </a:extLst>
            </p:cNvPr>
            <p:cNvSpPr txBox="1"/>
            <p:nvPr/>
          </p:nvSpPr>
          <p:spPr>
            <a:xfrm>
              <a:off x="6613239" y="2276872"/>
              <a:ext cx="1291637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  <a:hlinkClick r:id="" action="ppaction://noaction"/>
                </a:rPr>
                <a:t>Practical life</a:t>
              </a:r>
              <a:endParaRPr lang="en-GB" sz="200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C4358A4A-208F-62A2-A773-5526097E748A}"/>
                </a:ext>
              </a:extLst>
            </p:cNvPr>
            <p:cNvSpPr/>
            <p:nvPr/>
          </p:nvSpPr>
          <p:spPr>
            <a:xfrm>
              <a:off x="6127839" y="3065794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55BAA0F-6872-DC4A-B556-FC4A403AACC6}"/>
                </a:ext>
              </a:extLst>
            </p:cNvPr>
            <p:cNvSpPr txBox="1"/>
            <p:nvPr/>
          </p:nvSpPr>
          <p:spPr>
            <a:xfrm>
              <a:off x="6209082" y="3205707"/>
              <a:ext cx="2113682" cy="19389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GB">
                  <a:solidFill>
                    <a:schemeClr val="tx2"/>
                  </a:solidFill>
                  <a:cs typeface="Calibri"/>
                </a:rPr>
                <a:t>Home environment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Educational &amp; </a:t>
              </a:r>
              <a:br>
                <a:rPr lang="en-GB"/>
              </a:br>
              <a:r>
                <a:rPr lang="en-GB">
                  <a:solidFill>
                    <a:schemeClr val="tx2"/>
                  </a:solidFill>
                </a:rPr>
                <a:t>vocational training</a:t>
              </a:r>
              <a:endParaRPr lang="en-GB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Employment</a:t>
              </a:r>
              <a:r>
                <a:rPr lang="en-GB">
                  <a:solidFill>
                    <a:schemeClr val="tx2"/>
                  </a:solidFill>
                  <a:latin typeface="+mj-lt"/>
                </a:rPr>
                <a:t> 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Financial situation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2"/>
                  </a:solidFill>
                </a:rPr>
                <a:t>Leisure &amp; joyful </a:t>
              </a:r>
              <a:br>
                <a:rPr lang="en-GB"/>
              </a:br>
              <a:r>
                <a:rPr lang="en-GB">
                  <a:solidFill>
                    <a:schemeClr val="tx2"/>
                  </a:solidFill>
                </a:rPr>
                <a:t>activities</a:t>
              </a:r>
              <a:endParaRPr lang="en-GB">
                <a:solidFill>
                  <a:schemeClr val="tx2"/>
                </a:solidFill>
                <a:latin typeface="+mj-lt"/>
                <a:cs typeface="Calibri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C2FD95A-8F25-99AD-8A93-827C2139BCE6}"/>
              </a:ext>
            </a:extLst>
          </p:cNvPr>
          <p:cNvGrpSpPr/>
          <p:nvPr/>
        </p:nvGrpSpPr>
        <p:grpSpPr>
          <a:xfrm>
            <a:off x="8934388" y="1944840"/>
            <a:ext cx="2340704" cy="4195342"/>
            <a:chOff x="8934388" y="1944840"/>
            <a:chExt cx="2340704" cy="419534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C6B8AA0F-96F1-8A71-EB40-35116A7C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8934388" y="5041838"/>
              <a:ext cx="2274180" cy="1098344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8BEB438-1167-4663-4C01-B1C42687B509}"/>
                </a:ext>
              </a:extLst>
            </p:cNvPr>
            <p:cNvSpPr txBox="1"/>
            <p:nvPr/>
          </p:nvSpPr>
          <p:spPr>
            <a:xfrm>
              <a:off x="9488966" y="5322639"/>
              <a:ext cx="1144993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hlinkClick r:id="" action="ppaction://noaction"/>
                </a:rPr>
                <a:t>Challenges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CEC2E18C-B78F-6B40-4B2F-ACD32EE5601B}"/>
                </a:ext>
              </a:extLst>
            </p:cNvPr>
            <p:cNvSpPr/>
            <p:nvPr/>
          </p:nvSpPr>
          <p:spPr>
            <a:xfrm>
              <a:off x="8936988" y="1944840"/>
              <a:ext cx="2257698" cy="2974372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0EA97FE-40F0-5E11-11D4-3E12CC0F79E8}"/>
                </a:ext>
              </a:extLst>
            </p:cNvPr>
            <p:cNvSpPr txBox="1"/>
            <p:nvPr/>
          </p:nvSpPr>
          <p:spPr>
            <a:xfrm>
              <a:off x="9017394" y="2099454"/>
              <a:ext cx="2257698" cy="253915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500">
                  <a:solidFill>
                    <a:schemeClr val="tx2"/>
                  </a:solidFill>
                </a:rPr>
                <a:t>Retaliation</a:t>
              </a:r>
              <a:endParaRPr lang="en-GB" sz="1500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500">
                  <a:solidFill>
                    <a:schemeClr val="tx2"/>
                  </a:solidFill>
                </a:rPr>
                <a:t>Contact with scene (members)</a:t>
              </a:r>
              <a:endParaRPr lang="en-GB" sz="1500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500">
                  <a:solidFill>
                    <a:schemeClr val="tx2"/>
                  </a:solidFill>
                </a:rPr>
                <a:t>Alcohol &amp; substance consumption</a:t>
              </a:r>
              <a:endParaRPr lang="en-GB" sz="1500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500">
                  <a:solidFill>
                    <a:schemeClr val="tx2"/>
                  </a:solidFill>
                </a:rPr>
                <a:t>Losses </a:t>
              </a:r>
              <a:endParaRPr lang="en-GB" sz="1500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500">
                  <a:solidFill>
                    <a:schemeClr val="tx2"/>
                  </a:solidFill>
                </a:rPr>
                <a:t>Administrative hurdles</a:t>
              </a:r>
              <a:endParaRPr lang="en-GB" sz="1500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500">
                  <a:solidFill>
                    <a:schemeClr val="tx2"/>
                  </a:solidFill>
                </a:rPr>
                <a:t>Crime &amp; violence</a:t>
              </a:r>
              <a:endParaRPr lang="en-GB" sz="1500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500">
                  <a:solidFill>
                    <a:schemeClr val="tx2"/>
                  </a:solidFill>
                </a:rPr>
                <a:t>Stigmatization</a:t>
              </a:r>
              <a:endParaRPr lang="en-GB" sz="1500">
                <a:solidFill>
                  <a:schemeClr val="tx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500">
                  <a:solidFill>
                    <a:schemeClr val="tx2"/>
                  </a:solidFill>
                  <a:latin typeface="+mj-lt"/>
                  <a:cs typeface="Calibri"/>
                </a:rPr>
                <a:t>Prosecution and Imprisonment</a:t>
              </a:r>
              <a:endParaRPr lang="en-GB" sz="1500">
                <a:solidFill>
                  <a:schemeClr val="tx2"/>
                </a:solidFill>
                <a:cs typeface="Calibri" panose="020F0502020204030204"/>
              </a:endParaRP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0F92FAF3-FD85-54A7-D981-DAB99AB69551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8AF56D2-8213-71E8-B25B-583DD650C54D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Distancing </a:t>
            </a:r>
            <a:r>
              <a:rPr lang="de-DE" sz="1400" err="1">
                <a:solidFill>
                  <a:schemeClr val="tx2"/>
                </a:solidFill>
              </a:rPr>
              <a:t>Process</a:t>
            </a:r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A6234B8-8F75-5C10-53D4-24FC9B4550F6}"/>
              </a:ext>
            </a:extLst>
          </p:cNvPr>
          <p:cNvSpPr txBox="1"/>
          <p:nvPr/>
        </p:nvSpPr>
        <p:spPr>
          <a:xfrm>
            <a:off x="3158328" y="1247123"/>
            <a:ext cx="743655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i="1">
                <a:solidFill>
                  <a:schemeClr val="accent5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Either highlight the distancing factors that are particularly significant in the individual´s distancing process or delete those that do not matter.</a:t>
            </a:r>
            <a:endParaRPr lang="en-GB" sz="1800" i="1">
              <a:solidFill>
                <a:schemeClr val="accent5">
                  <a:lumMod val="75000"/>
                </a:schemeClr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8831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34C1A6-8B42-5139-C61E-A53A662D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02EF2D-D1D7-6D27-98D5-BFEBC9995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78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0C4C850-185A-0AFE-329D-D91E7B443532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4C137F-93BE-90F9-73EF-1ABB2C2707AB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Summary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FE3FCFA-42B5-AB90-CA65-74BB54F6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29" y="3903222"/>
            <a:ext cx="2237206" cy="11186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9B75DD6-9FED-AA07-BFA7-B594367F58C6}"/>
              </a:ext>
            </a:extLst>
          </p:cNvPr>
          <p:cNvSpPr txBox="1">
            <a:spLocks/>
          </p:cNvSpPr>
          <p:nvPr/>
        </p:nvSpPr>
        <p:spPr>
          <a:xfrm>
            <a:off x="1486162" y="914918"/>
            <a:ext cx="8766392" cy="59084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cs typeface="Calibri"/>
              </a:rPr>
              <a:t>Goals, Support, &amp; Outcomes 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33C4537-0072-851F-A857-18E3DB62A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11" y="1510796"/>
            <a:ext cx="2257698" cy="113082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885CEBD-EF42-CE97-3E1B-08C288E1102B}"/>
              </a:ext>
            </a:extLst>
          </p:cNvPr>
          <p:cNvSpPr txBox="1"/>
          <p:nvPr/>
        </p:nvSpPr>
        <p:spPr>
          <a:xfrm>
            <a:off x="1051314" y="1953283"/>
            <a:ext cx="1620893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hlinkClick r:id="" action="ppaction://noaction"/>
              </a:rPr>
              <a:t>Relationship &amp; </a:t>
            </a:r>
            <a:endParaRPr lang="en-GB" sz="2000" b="1">
              <a:solidFill>
                <a:schemeClr val="bg1"/>
              </a:solidFill>
              <a:cs typeface="Calibri"/>
              <a:hlinkClick r:id="" action="ppaction://noaction"/>
            </a:endParaRPr>
          </a:p>
          <a:p>
            <a:pPr algn="ctr"/>
            <a:r>
              <a:rPr lang="en-GB" sz="2000" b="1">
                <a:solidFill>
                  <a:schemeClr val="bg1"/>
                </a:solidFill>
                <a:hlinkClick r:id="" action="ppaction://noaction"/>
              </a:rPr>
              <a:t>Belonging</a:t>
            </a:r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7E8A93F-4E8C-4070-03B2-BF66AD917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6" y="2692375"/>
            <a:ext cx="2274182" cy="113709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0B36ABFE-4E4B-1971-5474-3EFF3958042E}"/>
              </a:ext>
            </a:extLst>
          </p:cNvPr>
          <p:cNvSpPr txBox="1"/>
          <p:nvPr/>
        </p:nvSpPr>
        <p:spPr>
          <a:xfrm>
            <a:off x="1226459" y="3059748"/>
            <a:ext cx="1439881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de-DE" sz="2000" b="1">
                <a:solidFill>
                  <a:schemeClr val="bg1"/>
                </a:solidFill>
                <a:hlinkClick r:id="" action="ppaction://noaction"/>
              </a:rPr>
              <a:t>Individual </a:t>
            </a:r>
            <a:endParaRPr lang="de-DE" sz="2000" b="1">
              <a:solidFill>
                <a:schemeClr val="bg1"/>
              </a:solidFill>
              <a:cs typeface="Calibri"/>
              <a:hlinkClick r:id="" action="ppaction://noaction"/>
            </a:endParaRPr>
          </a:p>
          <a:p>
            <a:pPr algn="ctr"/>
            <a:r>
              <a:rPr lang="de-DE" sz="2000" b="1">
                <a:solidFill>
                  <a:schemeClr val="bg1"/>
                </a:solidFill>
                <a:hlinkClick r:id="" action="ppaction://noaction"/>
              </a:rPr>
              <a:t>Development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3" name="Abgerundetes Rechteck 24">
            <a:extLst>
              <a:ext uri="{FF2B5EF4-FFF2-40B4-BE49-F238E27FC236}">
                <a16:creationId xmlns:a16="http://schemas.microsoft.com/office/drawing/2014/main" id="{DDD66B6A-EB9C-1BA9-896F-97851EB05855}"/>
              </a:ext>
            </a:extLst>
          </p:cNvPr>
          <p:cNvSpPr/>
          <p:nvPr/>
        </p:nvSpPr>
        <p:spPr>
          <a:xfrm rot="16200000">
            <a:off x="6748217" y="-827710"/>
            <a:ext cx="1099041" cy="8266617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9E2BE9A-2F2B-C6F5-180E-5673549BD8E6}"/>
              </a:ext>
            </a:extLst>
          </p:cNvPr>
          <p:cNvSpPr txBox="1"/>
          <p:nvPr/>
        </p:nvSpPr>
        <p:spPr>
          <a:xfrm>
            <a:off x="1049595" y="4458488"/>
            <a:ext cx="1291637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hlinkClick r:id="" action="ppaction://noaction"/>
              </a:rPr>
              <a:t>Practical life</a:t>
            </a:r>
            <a:endParaRPr lang="en-GB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063304D-3282-F9A8-6FCF-7F9FBC481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08963" y="5156660"/>
            <a:ext cx="2274180" cy="1098344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FB1F641C-188E-22A7-B5BB-6F89D947A038}"/>
              </a:ext>
            </a:extLst>
          </p:cNvPr>
          <p:cNvSpPr txBox="1"/>
          <p:nvPr/>
        </p:nvSpPr>
        <p:spPr>
          <a:xfrm>
            <a:off x="1294856" y="5479214"/>
            <a:ext cx="114499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de-DE" sz="2000" b="1">
                <a:solidFill>
                  <a:schemeClr val="bg1"/>
                </a:solidFill>
                <a:hlinkClick r:id="" action="ppaction://noaction"/>
              </a:rPr>
              <a:t>Challenges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6" name="Abgerundetes Rechteck 24">
            <a:extLst>
              <a:ext uri="{FF2B5EF4-FFF2-40B4-BE49-F238E27FC236}">
                <a16:creationId xmlns:a16="http://schemas.microsoft.com/office/drawing/2014/main" id="{A37CB9C7-EF93-6587-7066-FD0DAEF59508}"/>
              </a:ext>
            </a:extLst>
          </p:cNvPr>
          <p:cNvSpPr/>
          <p:nvPr/>
        </p:nvSpPr>
        <p:spPr>
          <a:xfrm rot="16200000">
            <a:off x="6716902" y="-2101189"/>
            <a:ext cx="1109480" cy="8297932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24">
            <a:extLst>
              <a:ext uri="{FF2B5EF4-FFF2-40B4-BE49-F238E27FC236}">
                <a16:creationId xmlns:a16="http://schemas.microsoft.com/office/drawing/2014/main" id="{B0E1622B-46F2-EB3A-1478-9DDC621EF24F}"/>
              </a:ext>
            </a:extLst>
          </p:cNvPr>
          <p:cNvSpPr/>
          <p:nvPr/>
        </p:nvSpPr>
        <p:spPr>
          <a:xfrm rot="16200000">
            <a:off x="6769093" y="362264"/>
            <a:ext cx="1078165" cy="824574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24">
            <a:extLst>
              <a:ext uri="{FF2B5EF4-FFF2-40B4-BE49-F238E27FC236}">
                <a16:creationId xmlns:a16="http://schemas.microsoft.com/office/drawing/2014/main" id="{E082C4A5-407C-9298-6F22-CF9C7B89A1CB}"/>
              </a:ext>
            </a:extLst>
          </p:cNvPr>
          <p:cNvSpPr/>
          <p:nvPr/>
        </p:nvSpPr>
        <p:spPr>
          <a:xfrm rot="16200000">
            <a:off x="6784750" y="1578331"/>
            <a:ext cx="1088603" cy="824574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42753B-FEFF-4F7F-8AC8-65236DB8573E}"/>
              </a:ext>
            </a:extLst>
          </p:cNvPr>
          <p:cNvSpPr txBox="1"/>
          <p:nvPr/>
        </p:nvSpPr>
        <p:spPr>
          <a:xfrm>
            <a:off x="3324956" y="1615559"/>
            <a:ext cx="8000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i="1">
                <a:solidFill>
                  <a:schemeClr val="accent5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Briefly outline (1.) what your client is hoping to achieve, (2.) how you are supporting their process, and (3.) what outcomes to the distancing process there have been to date.</a:t>
            </a:r>
            <a:endParaRPr lang="en-GB" sz="1800" i="1">
              <a:solidFill>
                <a:schemeClr val="accent5">
                  <a:lumMod val="75000"/>
                </a:schemeClr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5870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CD502-CEDA-4E3D-BC73-F85DFC0A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Contact </a:t>
            </a:r>
            <a:r>
              <a:rPr lang="de-DE" err="1"/>
              <a:t>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1274EC-91AA-43C2-9050-FC2D32091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content of this publication represents the views of the author only and is his/her sole responsibility. The European Commission does not accept any responsibility for use that may be made of the information it contains.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D933B6-2781-4FBD-8397-81694817A0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6800" y="2278446"/>
            <a:ext cx="3534258" cy="3139121"/>
          </a:xfrm>
        </p:spPr>
        <p:txBody>
          <a:bodyPr/>
          <a:lstStyle/>
          <a:p>
            <a:r>
              <a:rPr lang="en-GB" err="1"/>
              <a:t>Modus|zad</a:t>
            </a:r>
            <a:r>
              <a:rPr lang="en-GB" dirty="0"/>
              <a:t>  </a:t>
            </a:r>
            <a:r>
              <a:rPr lang="en-GB" err="1"/>
              <a:t>gGmbH</a:t>
            </a:r>
            <a:endParaRPr lang="en-GB" err="1">
              <a:cs typeface="Calibri"/>
            </a:endParaRPr>
          </a:p>
          <a:p>
            <a:pPr lvl="1"/>
            <a:r>
              <a:rPr lang="en-GB" dirty="0"/>
              <a:t>Project </a:t>
            </a:r>
            <a:r>
              <a:rPr lang="en-GB" err="1"/>
              <a:t>icommit</a:t>
            </a:r>
            <a:endParaRPr lang="en-GB" err="1">
              <a:cs typeface="Calibri"/>
            </a:endParaRPr>
          </a:p>
          <a:p>
            <a:r>
              <a:rPr lang="en-GB" dirty="0"/>
              <a:t>Alt-</a:t>
            </a:r>
            <a:r>
              <a:rPr lang="en-GB" err="1"/>
              <a:t>Reinickendorf</a:t>
            </a:r>
            <a:r>
              <a:rPr lang="en-GB" dirty="0"/>
              <a:t> 25</a:t>
            </a:r>
            <a:endParaRPr lang="en-GB" dirty="0">
              <a:cs typeface="Calibri"/>
            </a:endParaRPr>
          </a:p>
          <a:p>
            <a:r>
              <a:rPr lang="en-GB" dirty="0"/>
              <a:t>D – 13407 Berlin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 panose="020F0502020204030204"/>
                <a:hlinkClick r:id="rId2"/>
              </a:rPr>
              <a:t>Info@modus-zad.de</a:t>
            </a:r>
            <a:r>
              <a:rPr lang="en-GB" dirty="0">
                <a:cs typeface="Calibri" panose="020F0502020204030204"/>
              </a:rPr>
              <a:t> </a:t>
            </a:r>
          </a:p>
          <a:p>
            <a:pPr algn="r"/>
            <a:endParaRPr lang="en-GB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GB" i="1" dirty="0">
                <a:cs typeface="Calibri" panose="020F0502020204030204"/>
              </a:rPr>
              <a:t>Contact persons: </a:t>
            </a:r>
          </a:p>
          <a:p>
            <a:pPr>
              <a:lnSpc>
                <a:spcPct val="100000"/>
              </a:lnSpc>
            </a:pPr>
            <a:r>
              <a:rPr lang="en-GB" dirty="0">
                <a:cs typeface="Calibri" panose="020F0502020204030204"/>
              </a:rPr>
              <a:t>Anne Selby &amp; Vivienne </a:t>
            </a:r>
            <a:r>
              <a:rPr lang="en-GB" dirty="0" err="1">
                <a:cs typeface="Calibri" panose="020F0502020204030204"/>
              </a:rPr>
              <a:t>Ohlenforst</a:t>
            </a:r>
            <a:endParaRPr lang="en-GB" dirty="0"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endParaRPr lang="en-GB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GB" i="1" dirty="0">
                <a:cs typeface="Calibri" panose="020F0502020204030204"/>
              </a:rPr>
              <a:t>Gender experts: </a:t>
            </a:r>
          </a:p>
          <a:p>
            <a:pPr>
              <a:lnSpc>
                <a:spcPct val="100000"/>
              </a:lnSpc>
            </a:pPr>
            <a:r>
              <a:rPr lang="en-GB" dirty="0">
                <a:cs typeface="Calibri" panose="020F0502020204030204"/>
              </a:rPr>
              <a:t>Jessica White &amp; Emily Winterbotham</a:t>
            </a:r>
          </a:p>
          <a:p>
            <a:pPr>
              <a:lnSpc>
                <a:spcPct val="100000"/>
              </a:lnSpc>
            </a:pPr>
            <a:r>
              <a:rPr lang="en-GB" i="1" dirty="0">
                <a:cs typeface="Calibri" panose="020F0502020204030204"/>
              </a:rPr>
              <a:t>Design: </a:t>
            </a:r>
            <a:r>
              <a:rPr lang="en-GB" dirty="0">
                <a:cs typeface="Calibri" panose="020F0502020204030204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en-GB" dirty="0">
                <a:cs typeface="Calibri" panose="020F0502020204030204"/>
              </a:rPr>
              <a:t>Sandra </a:t>
            </a:r>
            <a:r>
              <a:rPr lang="en-GB" err="1">
                <a:cs typeface="Calibri" panose="020F0502020204030204"/>
              </a:rPr>
              <a:t>Treisbach</a:t>
            </a:r>
            <a:r>
              <a:rPr lang="en-GB" dirty="0">
                <a:cs typeface="Calibri" panose="020F0502020204030204"/>
              </a:rPr>
              <a:t> </a:t>
            </a:r>
            <a:endParaRPr lang="en-GB">
              <a:cs typeface="Calibri" panose="020F0502020204030204"/>
            </a:endParaRPr>
          </a:p>
          <a:p>
            <a:endParaRPr lang="de-D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36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AA7E71-0A76-D277-DC97-528391AE5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43903" y="3521328"/>
            <a:ext cx="3811110" cy="1908892"/>
          </a:xfrm>
          <a:prstGeom prst="rect">
            <a:avLst/>
          </a:prstGeo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5FF49A48-B7CF-7A58-06C7-D1850F3835B1}"/>
              </a:ext>
            </a:extLst>
          </p:cNvPr>
          <p:cNvSpPr txBox="1">
            <a:spLocks/>
          </p:cNvSpPr>
          <p:nvPr/>
        </p:nvSpPr>
        <p:spPr>
          <a:xfrm>
            <a:off x="1747339" y="2570219"/>
            <a:ext cx="7877053" cy="858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GB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main category looks at the social network and relationships the individual has, would like to have and their meaning.</a:t>
            </a:r>
            <a:endParaRPr lang="de-DE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7766D60-016F-FCE0-E571-B280792D880C}"/>
              </a:ext>
            </a:extLst>
          </p:cNvPr>
          <p:cNvSpPr txBox="1">
            <a:spLocks/>
          </p:cNvSpPr>
          <p:nvPr/>
        </p:nvSpPr>
        <p:spPr>
          <a:xfrm>
            <a:off x="1747339" y="1772816"/>
            <a:ext cx="8697320" cy="4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/>
              <a:t>relationship &amp; </a:t>
            </a:r>
            <a:r>
              <a:rPr lang="de-DE" sz="4000" err="1"/>
              <a:t>belonging</a:t>
            </a:r>
            <a:endParaRPr lang="de-DE" sz="400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87D16801-A4A1-1135-CF22-79CC3D5D610A}"/>
              </a:ext>
            </a:extLst>
          </p:cNvPr>
          <p:cNvSpPr/>
          <p:nvPr/>
        </p:nvSpPr>
        <p:spPr>
          <a:xfrm>
            <a:off x="4425145" y="3645024"/>
            <a:ext cx="3341710" cy="2376264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224F09F-1AB8-8E69-6850-922283888134}"/>
              </a:ext>
            </a:extLst>
          </p:cNvPr>
          <p:cNvSpPr txBox="1"/>
          <p:nvPr/>
        </p:nvSpPr>
        <p:spPr>
          <a:xfrm>
            <a:off x="4641169" y="3845947"/>
            <a:ext cx="2952328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 </a:t>
            </a:r>
            <a:r>
              <a:rPr lang="de-DE" sz="1800" err="1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de-DE" sz="1800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800" err="1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</a:t>
            </a:r>
            <a:endParaRPr lang="de-DE" sz="1800" err="1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Partnership and </a:t>
            </a:r>
            <a:br>
              <a:rPr lang="de-DE" sz="1800"/>
            </a:br>
            <a:r>
              <a:rPr lang="de-DE" sz="1800" err="1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</a:t>
            </a:r>
            <a:endParaRPr lang="de-DE" sz="1800" err="1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Friends</a:t>
            </a:r>
            <a:endParaRPr lang="de-DE" sz="180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2"/>
                </a:solidFill>
                <a:latin typeface="+mj-l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</a:t>
            </a:r>
            <a:endParaRPr lang="de-DE" sz="1800">
              <a:solidFill>
                <a:schemeClr val="tx2"/>
              </a:solidFill>
              <a:latin typeface="+mj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2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 </a:t>
            </a:r>
            <a:r>
              <a:rPr lang="de-DE" err="1">
                <a:solidFill>
                  <a:schemeClr val="tx2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services</a:t>
            </a:r>
            <a:endParaRPr lang="de-DE" sz="1800" err="1">
              <a:solidFill>
                <a:schemeClr val="tx2"/>
              </a:solidFill>
              <a:cs typeface="Calibri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E95610B-67D5-FF3E-C398-5C6C69A6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4392" y="952479"/>
            <a:ext cx="1862269" cy="93276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740C74B-B85F-9B75-0FC8-68DB194CF75F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FCED8C-F368-BE70-8873-75568FF51568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Relationship &amp; Belonging</a:t>
            </a:r>
          </a:p>
        </p:txBody>
      </p:sp>
    </p:spTree>
    <p:extLst>
      <p:ext uri="{BB962C8B-B14F-4D97-AF65-F5344CB8AC3E}">
        <p14:creationId xmlns:p14="http://schemas.microsoft.com/office/powerpoint/2010/main" val="169247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DDD4EB0-9D67-FC27-8336-1434504FB370}"/>
              </a:ext>
            </a:extLst>
          </p:cNvPr>
          <p:cNvSpPr/>
          <p:nvPr/>
        </p:nvSpPr>
        <p:spPr>
          <a:xfrm>
            <a:off x="5374887" y="2279650"/>
            <a:ext cx="6111773" cy="3888535"/>
          </a:xfrm>
          <a:prstGeom prst="rect">
            <a:avLst/>
          </a:prstGeom>
          <a:solidFill>
            <a:schemeClr val="tx2">
              <a:lumMod val="20000"/>
              <a:lumOff val="8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1C3FA0B-7CD4-1B5F-9704-5E89EBBC5358}"/>
              </a:ext>
            </a:extLst>
          </p:cNvPr>
          <p:cNvSpPr/>
          <p:nvPr/>
        </p:nvSpPr>
        <p:spPr>
          <a:xfrm>
            <a:off x="705340" y="2279650"/>
            <a:ext cx="4462405" cy="3888535"/>
          </a:xfrm>
          <a:prstGeom prst="rect">
            <a:avLst/>
          </a:prstGeom>
          <a:solidFill>
            <a:schemeClr val="tx2">
              <a:lumMod val="20000"/>
              <a:lumOff val="8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D47284-DA07-49D4-9D7B-A8F9A59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C34A-523F-4DE1-9AB9-28FF6985942A}" type="datetime1">
              <a:rPr lang="de-DE" smtClean="0"/>
              <a:t>06.09.2023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15343-F901-471D-8C5F-8F0B00AFB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AFBCC-2676-4751-AB12-E18F26B34E6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2F5022-7DB0-860D-6B1D-639EAEC1A401}"/>
              </a:ext>
            </a:extLst>
          </p:cNvPr>
          <p:cNvSpPr txBox="1">
            <a:spLocks/>
          </p:cNvSpPr>
          <p:nvPr/>
        </p:nvSpPr>
        <p:spPr>
          <a:xfrm>
            <a:off x="941433" y="1340768"/>
            <a:ext cx="7602839" cy="54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cap="none" spc="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OF ORIGIN</a:t>
            </a:r>
            <a:endParaRPr lang="de-DE" sz="2400" cap="none" spc="3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B8C6B2A5-C603-FC9E-2802-7146319D7D90}"/>
              </a:ext>
            </a:extLst>
          </p:cNvPr>
          <p:cNvSpPr txBox="1">
            <a:spLocks/>
          </p:cNvSpPr>
          <p:nvPr/>
        </p:nvSpPr>
        <p:spPr>
          <a:xfrm>
            <a:off x="989129" y="2455194"/>
            <a:ext cx="3954779" cy="30638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82000" indent="-432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4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82000" indent="-432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i="1" dirty="0">
                <a:ea typeface="+mn-lt"/>
                <a:cs typeface="+mn-lt"/>
              </a:rPr>
              <a:t>Reflective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ea typeface="+mn-lt"/>
                <a:cs typeface="+mn-lt"/>
              </a:rPr>
              <a:t>What do you know about the family of the individual in general?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ea typeface="+mn-lt"/>
                <a:cs typeface="+mn-lt"/>
              </a:rPr>
              <a:t>What do you assume regarding the relationships between the individual and their family (members)?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ea typeface="+mn-lt"/>
                <a:cs typeface="+mn-lt"/>
              </a:rPr>
              <a:t>Which developments regarding their relationships would you consider as helpful?</a:t>
            </a:r>
            <a:endParaRPr lang="en-GB" sz="1700" b="1" i="1" strike="sngStrike" dirty="0">
              <a:latin typeface="Calibri"/>
              <a:ea typeface="+mn-lt"/>
              <a:cs typeface="Segoe UI"/>
            </a:endParaRPr>
          </a:p>
          <a:p>
            <a:endParaRPr lang="en-GB" sz="1700">
              <a:ea typeface="+mn-lt"/>
              <a:cs typeface="+mn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D1A7A54-8829-340D-3D4F-2B858E39C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24392" y="952479"/>
            <a:ext cx="1862269" cy="93276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58843CB-DF52-C3A5-29E0-A12F6DD3E5A0}"/>
              </a:ext>
            </a:extLst>
          </p:cNvPr>
          <p:cNvSpPr txBox="1"/>
          <p:nvPr/>
        </p:nvSpPr>
        <p:spPr>
          <a:xfrm>
            <a:off x="1047329" y="1861807"/>
            <a:ext cx="8000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1"/>
                </a:solidFill>
                <a:latin typeface="Calibri"/>
                <a:cs typeface="Times New Roman"/>
              </a:rPr>
              <a:t>Refers to relationships and contacts to members of family of origin</a:t>
            </a:r>
            <a:endParaRPr lang="de-DE">
              <a:solidFill>
                <a:schemeClr val="accent1"/>
              </a:solidFill>
              <a:latin typeface="Calibri"/>
              <a:cs typeface="Times New Roman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B76F14-7678-FA4D-321A-C94BD4A48C3A}"/>
              </a:ext>
            </a:extLst>
          </p:cNvPr>
          <p:cNvSpPr txBox="1"/>
          <p:nvPr/>
        </p:nvSpPr>
        <p:spPr>
          <a:xfrm>
            <a:off x="5564427" y="2505480"/>
            <a:ext cx="5800259" cy="26930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700" i="1" dirty="0">
                <a:solidFill>
                  <a:srgbClr val="1F1E66"/>
                </a:solidFill>
                <a:latin typeface="Calibri"/>
                <a:ea typeface="Arial"/>
                <a:cs typeface="Arial"/>
              </a:rPr>
              <a:t>Reflection on Gender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rgbClr val="1F1E66"/>
                </a:solidFill>
                <a:latin typeface="Calibri"/>
                <a:ea typeface="Arial"/>
                <a:cs typeface="Arial"/>
              </a:rPr>
              <a:t>What do you know about the role the individual plays in their family? In what way is the role related to gender?</a:t>
            </a:r>
            <a:r>
              <a:rPr lang="en-GB" sz="1700" dirty="0">
                <a:latin typeface="Calibri"/>
                <a:ea typeface="Arial"/>
                <a:cs typeface="Arial"/>
              </a:rPr>
              <a:t>​</a:t>
            </a:r>
            <a:r>
              <a:rPr lang="en-GB" sz="1400" dirty="0">
                <a:latin typeface="Calibri"/>
                <a:ea typeface="Arial"/>
                <a:cs typeface="Arial"/>
              </a:rPr>
              <a:t> (</a:t>
            </a:r>
            <a:r>
              <a:rPr lang="en-GB" sz="1400" dirty="0">
                <a:solidFill>
                  <a:schemeClr val="tx2"/>
                </a:solidFill>
                <a:latin typeface="Calibri"/>
                <a:ea typeface="Arial"/>
                <a:cs typeface="Arial"/>
              </a:rPr>
              <a:t>E.g. is there a division of labour over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c</a:t>
            </a:r>
            <a:r>
              <a:rPr lang="en-GB" sz="1400" dirty="0">
                <a:solidFill>
                  <a:srgbClr val="1F1E66"/>
                </a:solidFill>
                <a:latin typeface="Calibri"/>
                <a:ea typeface="Arial"/>
                <a:cs typeface="Arial"/>
              </a:rPr>
              <a:t>hildcare responsibilities, care work, financial responsibility, etc.)</a:t>
            </a:r>
            <a:r>
              <a:rPr lang="en-GB" sz="1400" dirty="0">
                <a:latin typeface="Calibri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rgbClr val="1F1E66"/>
                </a:solidFill>
                <a:latin typeface="Calibri"/>
                <a:ea typeface="Arial"/>
                <a:cs typeface="Arial"/>
              </a:rPr>
              <a:t>Do you know anything about the gender norm expectations emanating from this familial relationship? </a:t>
            </a:r>
            <a:r>
              <a:rPr lang="en-GB" sz="1400" dirty="0">
                <a:solidFill>
                  <a:srgbClr val="1F1E66"/>
                </a:solidFill>
                <a:latin typeface="Calibri"/>
                <a:ea typeface="Arial"/>
                <a:cs typeface="Arial"/>
              </a:rPr>
              <a:t>E.g., do family expectations shape their access to socio-economic opportunities (public life, employment, education, etc. - men = providers/women = carers)</a:t>
            </a:r>
            <a:r>
              <a:rPr lang="en-GB" sz="1400" dirty="0">
                <a:latin typeface="Calibri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/>
                <a:ea typeface="Arial"/>
                <a:cs typeface="Arial"/>
              </a:rPr>
              <a:t>What roles does the individual want to play within their family of origin and in what way is this connected with gender?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445814-251C-F3D3-BC21-230DEF8622D7}"/>
              </a:ext>
            </a:extLst>
          </p:cNvPr>
          <p:cNvSpPr/>
          <p:nvPr/>
        </p:nvSpPr>
        <p:spPr>
          <a:xfrm>
            <a:off x="4957763" y="6421747"/>
            <a:ext cx="2257425" cy="43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464396-7C43-ED7E-BE77-FE24D6337072}"/>
              </a:ext>
            </a:extLst>
          </p:cNvPr>
          <p:cNvSpPr txBox="1"/>
          <p:nvPr/>
        </p:nvSpPr>
        <p:spPr>
          <a:xfrm>
            <a:off x="4807703" y="6489975"/>
            <a:ext cx="2072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</a:rPr>
              <a:t>Relationship &amp; Belonging</a:t>
            </a:r>
          </a:p>
        </p:txBody>
      </p:sp>
    </p:spTree>
    <p:extLst>
      <p:ext uri="{BB962C8B-B14F-4D97-AF65-F5344CB8AC3E}">
        <p14:creationId xmlns:p14="http://schemas.microsoft.com/office/powerpoint/2010/main" val="2728782968"/>
      </p:ext>
    </p:extLst>
  </p:cSld>
  <p:clrMapOvr>
    <a:masterClrMapping/>
  </p:clrMapOvr>
</p:sld>
</file>

<file path=ppt/theme/theme1.xml><?xml version="1.0" encoding="utf-8"?>
<a:theme xmlns:a="http://schemas.openxmlformats.org/drawingml/2006/main" name="icommit">
  <a:themeElements>
    <a:clrScheme name="icommit">
      <a:dk1>
        <a:sysClr val="windowText" lastClr="000000"/>
      </a:dk1>
      <a:lt1>
        <a:sysClr val="window" lastClr="FFFFFF"/>
      </a:lt1>
      <a:dk2>
        <a:srgbClr val="1F1E66"/>
      </a:dk2>
      <a:lt2>
        <a:srgbClr val="F0ECE9"/>
      </a:lt2>
      <a:accent1>
        <a:srgbClr val="0073B7"/>
      </a:accent1>
      <a:accent2>
        <a:srgbClr val="979DA7"/>
      </a:accent2>
      <a:accent3>
        <a:srgbClr val="607095"/>
      </a:accent3>
      <a:accent4>
        <a:srgbClr val="8469A7"/>
      </a:accent4>
      <a:accent5>
        <a:srgbClr val="F2997B"/>
      </a:accent5>
      <a:accent6>
        <a:srgbClr val="EC7361"/>
      </a:accent6>
      <a:hlink>
        <a:srgbClr val="0073B7"/>
      </a:hlink>
      <a:folHlink>
        <a:srgbClr val="0073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commit_PPT_Master" id="{6F272586-7C59-4F35-8ED0-FA640356CA78}" vid="{852002AE-AE17-47DC-8E47-23DB4A0F12B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57C06A5D121A4888C4A1FF262D205E" ma:contentTypeVersion="17" ma:contentTypeDescription="Ein neues Dokument erstellen." ma:contentTypeScope="" ma:versionID="4abcd975b92f1f963bc73803895ac507">
  <xsd:schema xmlns:xsd="http://www.w3.org/2001/XMLSchema" xmlns:xs="http://www.w3.org/2001/XMLSchema" xmlns:p="http://schemas.microsoft.com/office/2006/metadata/properties" xmlns:ns2="704de0c0-3102-41fa-bee9-96e852ad643e" xmlns:ns3="ddbb1adb-a33b-48a1-9e83-9ff811ea6b3e" targetNamespace="http://schemas.microsoft.com/office/2006/metadata/properties" ma:root="true" ma:fieldsID="10cb4d91b5ad4453524551bd015745e8" ns2:_="" ns3:_="">
    <xsd:import namespace="704de0c0-3102-41fa-bee9-96e852ad643e"/>
    <xsd:import namespace="ddbb1adb-a33b-48a1-9e83-9ff811ea6b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de0c0-3102-41fa-bee9-96e852ad64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8a4a6dc-aae3-4576-8254-8d47d5e850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b1adb-a33b-48a1-9e83-9ff811ea6b3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555c498-95bb-493b-997f-43fcdee31cda}" ma:internalName="TaxCatchAll" ma:showField="CatchAllData" ma:web="ddbb1adb-a33b-48a1-9e83-9ff811ea6b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4de0c0-3102-41fa-bee9-96e852ad643e">
      <Terms xmlns="http://schemas.microsoft.com/office/infopath/2007/PartnerControls"/>
    </lcf76f155ced4ddcb4097134ff3c332f>
    <TaxCatchAll xmlns="ddbb1adb-a33b-48a1-9e83-9ff811ea6b3e" xsi:nil="true"/>
  </documentManagement>
</p:properties>
</file>

<file path=customXml/itemProps1.xml><?xml version="1.0" encoding="utf-8"?>
<ds:datastoreItem xmlns:ds="http://schemas.openxmlformats.org/officeDocument/2006/customXml" ds:itemID="{D3651872-23AB-4A51-A10E-E437C1CE8C00}">
  <ds:schemaRefs>
    <ds:schemaRef ds:uri="704de0c0-3102-41fa-bee9-96e852ad643e"/>
    <ds:schemaRef ds:uri="ddbb1adb-a33b-48a1-9e83-9ff811ea6b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A90C1AF-156E-488F-91CD-033FD53264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D48DA-79B0-4E11-8D07-A8C7ECD76B35}">
  <ds:schemaRefs>
    <ds:schemaRef ds:uri="704de0c0-3102-41fa-bee9-96e852ad643e"/>
    <ds:schemaRef ds:uri="ddbb1adb-a33b-48a1-9e83-9ff811ea6b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icommit</Template>
  <TotalTime>0</TotalTime>
  <Words>6954</Words>
  <Application>Microsoft Office PowerPoint</Application>
  <PresentationFormat>Breitbild</PresentationFormat>
  <Paragraphs>1007</Paragraphs>
  <Slides>79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79</vt:i4>
      </vt:variant>
    </vt:vector>
  </HeadingPairs>
  <TitlesOfParts>
    <vt:vector size="86" baseType="lpstr">
      <vt:lpstr>Arial</vt:lpstr>
      <vt:lpstr>Arial,Sans-Serif</vt:lpstr>
      <vt:lpstr>Calibri</vt:lpstr>
      <vt:lpstr>Segoe UI</vt:lpstr>
      <vt:lpstr>Symbol</vt:lpstr>
      <vt:lpstr>Times New Roman</vt:lpstr>
      <vt:lpstr>icommit</vt:lpstr>
      <vt:lpstr>PowerPoint-Präsentation</vt:lpstr>
      <vt:lpstr>Introduction | Aims</vt:lpstr>
      <vt:lpstr>Introduction | phases </vt:lpstr>
      <vt:lpstr>Introduction | Structure</vt:lpstr>
      <vt:lpstr>PowerPoint-Präsentation</vt:lpstr>
      <vt:lpstr>PowerPoint-Präsentation</vt:lpstr>
      <vt:lpstr>Introduction | Application</vt:lpstr>
      <vt:lpstr>PowerPoint-Präsentation</vt:lpstr>
      <vt:lpstr>PowerPoint-Präsentation</vt:lpstr>
      <vt:lpstr>Notes on Family of origin</vt:lpstr>
      <vt:lpstr>PowerPoint-Präsentation</vt:lpstr>
      <vt:lpstr>Notes on Partnership and Children</vt:lpstr>
      <vt:lpstr>PowerPoint-Präsentation</vt:lpstr>
      <vt:lpstr>Notes On Friends</vt:lpstr>
      <vt:lpstr>PowerPoint-Präsentation</vt:lpstr>
      <vt:lpstr>Notes on Community</vt:lpstr>
      <vt:lpstr>PowerPoint-Präsentation</vt:lpstr>
      <vt:lpstr>Notes on sUPPORT SERVICES</vt:lpstr>
      <vt:lpstr>PowerPoint-Präsentation</vt:lpstr>
      <vt:lpstr>PowerPoint-Präsentation</vt:lpstr>
      <vt:lpstr>Notes on MOTIVATION TO JOIN</vt:lpstr>
      <vt:lpstr>PowerPoint-Präsentation</vt:lpstr>
      <vt:lpstr>Notes on MOTIVATION TO LEAVE</vt:lpstr>
      <vt:lpstr>PowerPoint-Präsentation</vt:lpstr>
      <vt:lpstr>Notes on PERSONALITY TRAITS</vt:lpstr>
      <vt:lpstr>PowerPoint-Präsentation</vt:lpstr>
      <vt:lpstr>Notes on REFLECTIVITY</vt:lpstr>
      <vt:lpstr>PowerPoint-Präsentation</vt:lpstr>
      <vt:lpstr>Notes on IDENTITY </vt:lpstr>
      <vt:lpstr>PowerPoint-Präsentation</vt:lpstr>
      <vt:lpstr>Notes on EMOTIONS </vt:lpstr>
      <vt:lpstr>PowerPoint-Präsentation</vt:lpstr>
      <vt:lpstr>Notes on BELIEVES AND VALUES  </vt:lpstr>
      <vt:lpstr>PowerPoint-Präsentation</vt:lpstr>
      <vt:lpstr>Notes on Wellbeing </vt:lpstr>
      <vt:lpstr>PowerPoint-Präsentation</vt:lpstr>
      <vt:lpstr>Notes on GENDER LENS </vt:lpstr>
      <vt:lpstr>PowerPoint-Präsentation</vt:lpstr>
      <vt:lpstr>Notes on APPEARANCE </vt:lpstr>
      <vt:lpstr>PowerPoint-Präsentation</vt:lpstr>
      <vt:lpstr>PowerPoint-Präsentation</vt:lpstr>
      <vt:lpstr>Notes on HOME ENVIRONMENT </vt:lpstr>
      <vt:lpstr>PowerPoint-Präsentation</vt:lpstr>
      <vt:lpstr>Notes on EDUCATIONAL AND  VOCATIONAL TRAINING</vt:lpstr>
      <vt:lpstr>PowerPoint-Präsentation</vt:lpstr>
      <vt:lpstr>Notes on EMPLOYMENT </vt:lpstr>
      <vt:lpstr>PowerPoint-Präsentation</vt:lpstr>
      <vt:lpstr>Notes on FINANCIAL SITUATION </vt:lpstr>
      <vt:lpstr>PowerPoint-Präsentation</vt:lpstr>
      <vt:lpstr>Notes on LEISURE AND  JOYFUL ACTIVITIES  </vt:lpstr>
      <vt:lpstr>PowerPoint-Präsentation</vt:lpstr>
      <vt:lpstr>Notes on Online Life </vt:lpstr>
      <vt:lpstr>PowerPoint-Präsentation</vt:lpstr>
      <vt:lpstr>PowerPoint-Präsentation</vt:lpstr>
      <vt:lpstr>Notes on RETALIATION  </vt:lpstr>
      <vt:lpstr>PowerPoint-Präsentation</vt:lpstr>
      <vt:lpstr>Notes on CONTACT WITH SCENE (MEMBERS)  </vt:lpstr>
      <vt:lpstr>PowerPoint-Präsentation</vt:lpstr>
      <vt:lpstr>Notes on ALCOHOL AND DRUG CONSUMPTION  </vt:lpstr>
      <vt:lpstr>PowerPoint-Präsentation</vt:lpstr>
      <vt:lpstr>Notes on LOSSES    </vt:lpstr>
      <vt:lpstr>PowerPoint-Präsentation</vt:lpstr>
      <vt:lpstr>Notes on ADMINISTRATIVE HURDLES  </vt:lpstr>
      <vt:lpstr>PowerPoint-Präsentation</vt:lpstr>
      <vt:lpstr>Notes on CRIMINAL AND VIOLENT BEHAVIOUR  </vt:lpstr>
      <vt:lpstr>PowerPoint-Präsentation</vt:lpstr>
      <vt:lpstr>Notes on STIGMATIZATION    </vt:lpstr>
      <vt:lpstr>PowerPoint-Präsentation</vt:lpstr>
      <vt:lpstr>Notes on PROSECUTION AND IMPRISONMENT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Sandra Treisbach</dc:creator>
  <cp:keywords/>
  <dc:description/>
  <cp:lastModifiedBy>Anne Selby</cp:lastModifiedBy>
  <cp:revision>232</cp:revision>
  <dcterms:created xsi:type="dcterms:W3CDTF">2022-12-19T14:22:58Z</dcterms:created>
  <dcterms:modified xsi:type="dcterms:W3CDTF">2023-09-06T12:25:15Z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0x010100FC57C06A5D121A4888C4A1FF262D205E</vt:lpwstr>
  </property>
  <property fmtid="{D5CDD505-2E9C-101B-9397-08002B2CF9AE}" pid="3" name="MediaServiceImageTags">
    <vt:lpwstr/>
  </property>
</Properties>
</file>